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9" r:id="rId3"/>
    <p:sldId id="280" r:id="rId4"/>
    <p:sldId id="278" r:id="rId5"/>
    <p:sldId id="272" r:id="rId6"/>
    <p:sldId id="27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A9B19-A582-5EE5-5108-339329B0B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BA14B4-3CA9-94D9-EEA2-26ADDBF1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96EEF-28CF-F737-1575-37F3526A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953534-7239-6EF2-6D73-6A5C476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4EAB3-4492-45CD-B84C-71B130A4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6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6D07E-F57C-8F24-8A93-555BC76A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8487ED-A7D0-E4CC-F2E1-77F761E70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A6DAA-FDC5-92A8-EF96-9DF0D39D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8ACA4-1BF3-8C83-E12B-863FF886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BE1A5-9167-765A-F60F-4481AE07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0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077FE3-211F-8B89-7927-8AF607D25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86F0FA-53E6-595F-B96A-EA76386E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75882-4D77-2A93-EE94-3AC5530D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4B6CF-6108-E95E-3089-91D9BD6C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6C450-7A44-C0B9-7571-7974BD3C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5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6FA0F-FC76-BEBC-0FF6-648F9DCB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1EA1E-1388-EFFE-4608-2C4FDEEB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EA9B6-71C5-E0E1-2C3F-A4826DB3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96394-7DFB-B66D-6E49-60E74C0F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8C994-C3EE-E644-954A-2A3D3F9C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31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2FA7E-088D-6240-F504-72BED0EE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AC8312-092D-26FD-553B-AC4B50799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FFF84C-13AC-B380-D2BB-22605CDB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05480-6C24-EF34-AC19-67C1B231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A907C-AA79-9C69-D567-80952123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4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4A131-60D7-61F4-A051-86786176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20D18-60C3-9D91-EC82-DF5415FBB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A4EE89-0157-3641-55C8-C292FF6C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F28C9-2AEB-1C89-D744-F0A2980A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30F344-BA2C-0032-DEAF-9F4DEB1E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5EFC37-6FA9-6F25-1C5A-67A8C06A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B7C89-B575-A3D8-7D55-2A0A780E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2DA26F-8936-C298-F396-38E89B26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55EB53-F2D5-BADE-2528-D24C43C4D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E35C75-2DFB-C6DD-5EAE-9A87D2E31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8F055E-E31C-9073-E3E1-67CD9631D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312563-28E3-1217-9896-6BA93F56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6ACEF2-20D4-C162-C57C-378C14E4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D17717-8EF6-97B3-5CE4-523C5774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33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BE1EF-C7DB-9AF7-231F-811AD8ED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CC6898-8D40-6CE3-67DD-64A6BC46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AF9381-50A9-DD29-A1F8-F1AB01EF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F8367D-B56B-F9B7-0257-01BAE8CD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2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69B6A4-18B3-D26D-EB54-216E88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38C38C-3B17-FF29-572F-AC96B8E5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7192CE-1BEB-99FE-66B6-DB172543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84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3D00F-6FEB-0A62-3D11-BCF69999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B468C-D9B2-72F2-98BA-7C78FAD4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AD68ED-1BD3-34A9-1634-1CD53156C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42F9D7-1594-C4D3-68CB-7F6A9F7A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A7D08B-1413-DCD3-6D58-895593CC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295FC2-8C1F-C617-3A54-DCF6532A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853B7-8F2E-37BF-9346-3FE5DD5F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62AC49-E695-CD6F-D983-E97FE3B9F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AB3014-143F-F521-E794-179878056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C84C2D-BD82-F115-B272-68AEB3AD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C3F8FF-A42C-FB05-5883-11A4E95F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BE2AB9-A22A-93E2-5152-5AE0A2B8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FFCDEA-2469-12FA-C595-F8EEB953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E5C5D-6439-136B-AC46-AFFE0778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C2798-9282-B267-4843-84D91669A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00561-93E7-B341-99DF-8F0ACE29DDBE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856A5-37C5-1626-557B-8A797A15A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9E195A-CCBF-4B20-C802-5790A820D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ADEB63-0402-D24B-90A6-8C699B24E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61" y="2563621"/>
            <a:ext cx="1890607" cy="1415203"/>
          </a:xfrm>
          <a:custGeom>
            <a:avLst/>
            <a:gdLst/>
            <a:ahLst/>
            <a:cxnLst/>
            <a:rect l="l" t="t" r="r" b="b"/>
            <a:pathLst>
              <a:path w="2835910" h="2122804">
                <a:moveTo>
                  <a:pt x="187420" y="1598709"/>
                </a:moveTo>
                <a:lnTo>
                  <a:pt x="153206" y="1549947"/>
                </a:lnTo>
                <a:lnTo>
                  <a:pt x="122501" y="1501946"/>
                </a:lnTo>
                <a:lnTo>
                  <a:pt x="95280" y="1454727"/>
                </a:lnTo>
                <a:lnTo>
                  <a:pt x="71519" y="1408308"/>
                </a:lnTo>
                <a:lnTo>
                  <a:pt x="51193" y="1362711"/>
                </a:lnTo>
                <a:lnTo>
                  <a:pt x="34278" y="1317955"/>
                </a:lnTo>
                <a:lnTo>
                  <a:pt x="20749" y="1274062"/>
                </a:lnTo>
                <a:lnTo>
                  <a:pt x="10582" y="1231050"/>
                </a:lnTo>
                <a:lnTo>
                  <a:pt x="3750" y="1188941"/>
                </a:lnTo>
                <a:lnTo>
                  <a:pt x="231" y="1147754"/>
                </a:lnTo>
                <a:lnTo>
                  <a:pt x="0" y="1107510"/>
                </a:lnTo>
                <a:lnTo>
                  <a:pt x="3030" y="1068230"/>
                </a:lnTo>
                <a:lnTo>
                  <a:pt x="9299" y="1029932"/>
                </a:lnTo>
                <a:lnTo>
                  <a:pt x="18782" y="992638"/>
                </a:lnTo>
                <a:lnTo>
                  <a:pt x="31453" y="956367"/>
                </a:lnTo>
                <a:lnTo>
                  <a:pt x="47288" y="921141"/>
                </a:lnTo>
                <a:lnTo>
                  <a:pt x="66263" y="886978"/>
                </a:lnTo>
                <a:lnTo>
                  <a:pt x="88352" y="853900"/>
                </a:lnTo>
                <a:lnTo>
                  <a:pt x="113532" y="821927"/>
                </a:lnTo>
                <a:lnTo>
                  <a:pt x="141777" y="791078"/>
                </a:lnTo>
                <a:lnTo>
                  <a:pt x="173064" y="761375"/>
                </a:lnTo>
                <a:lnTo>
                  <a:pt x="207366" y="732836"/>
                </a:lnTo>
                <a:lnTo>
                  <a:pt x="244660" y="705484"/>
                </a:lnTo>
                <a:lnTo>
                  <a:pt x="284921" y="679337"/>
                </a:lnTo>
                <a:lnTo>
                  <a:pt x="328124" y="654416"/>
                </a:lnTo>
                <a:lnTo>
                  <a:pt x="374245" y="630741"/>
                </a:lnTo>
                <a:lnTo>
                  <a:pt x="418650" y="609096"/>
                </a:lnTo>
                <a:lnTo>
                  <a:pt x="462380" y="587165"/>
                </a:lnTo>
                <a:lnTo>
                  <a:pt x="505182" y="564543"/>
                </a:lnTo>
                <a:lnTo>
                  <a:pt x="546802" y="540827"/>
                </a:lnTo>
                <a:lnTo>
                  <a:pt x="586987" y="515614"/>
                </a:lnTo>
                <a:lnTo>
                  <a:pt x="625483" y="488500"/>
                </a:lnTo>
                <a:lnTo>
                  <a:pt x="662036" y="459080"/>
                </a:lnTo>
                <a:lnTo>
                  <a:pt x="696394" y="426952"/>
                </a:lnTo>
                <a:lnTo>
                  <a:pt x="728303" y="391712"/>
                </a:lnTo>
                <a:lnTo>
                  <a:pt x="757508" y="352956"/>
                </a:lnTo>
                <a:lnTo>
                  <a:pt x="783758" y="310280"/>
                </a:lnTo>
                <a:lnTo>
                  <a:pt x="806798" y="263281"/>
                </a:lnTo>
                <a:lnTo>
                  <a:pt x="826374" y="211555"/>
                </a:lnTo>
                <a:lnTo>
                  <a:pt x="843906" y="178105"/>
                </a:lnTo>
                <a:lnTo>
                  <a:pt x="872493" y="146232"/>
                </a:lnTo>
                <a:lnTo>
                  <a:pt x="909481" y="116742"/>
                </a:lnTo>
                <a:lnTo>
                  <a:pt x="952220" y="90446"/>
                </a:lnTo>
                <a:lnTo>
                  <a:pt x="998056" y="68149"/>
                </a:lnTo>
                <a:lnTo>
                  <a:pt x="1044337" y="50662"/>
                </a:lnTo>
                <a:lnTo>
                  <a:pt x="1088411" y="38790"/>
                </a:lnTo>
                <a:lnTo>
                  <a:pt x="1140197" y="28702"/>
                </a:lnTo>
                <a:lnTo>
                  <a:pt x="1191545" y="20152"/>
                </a:lnTo>
                <a:lnTo>
                  <a:pt x="1242457" y="13125"/>
                </a:lnTo>
                <a:lnTo>
                  <a:pt x="1292933" y="7610"/>
                </a:lnTo>
                <a:lnTo>
                  <a:pt x="1342973" y="3592"/>
                </a:lnTo>
                <a:lnTo>
                  <a:pt x="1392578" y="1060"/>
                </a:lnTo>
                <a:lnTo>
                  <a:pt x="1441748" y="0"/>
                </a:lnTo>
                <a:lnTo>
                  <a:pt x="1490483" y="398"/>
                </a:lnTo>
                <a:lnTo>
                  <a:pt x="1538784" y="2243"/>
                </a:lnTo>
                <a:lnTo>
                  <a:pt x="1586651" y="5520"/>
                </a:lnTo>
                <a:lnTo>
                  <a:pt x="1634084" y="10217"/>
                </a:lnTo>
                <a:lnTo>
                  <a:pt x="1681083" y="16321"/>
                </a:lnTo>
                <a:lnTo>
                  <a:pt x="1727650" y="23819"/>
                </a:lnTo>
                <a:lnTo>
                  <a:pt x="1773784" y="32697"/>
                </a:lnTo>
                <a:lnTo>
                  <a:pt x="1819486" y="42944"/>
                </a:lnTo>
                <a:lnTo>
                  <a:pt x="1864756" y="54545"/>
                </a:lnTo>
                <a:lnTo>
                  <a:pt x="1909595" y="67487"/>
                </a:lnTo>
                <a:lnTo>
                  <a:pt x="1954002" y="81759"/>
                </a:lnTo>
                <a:lnTo>
                  <a:pt x="1997978" y="97345"/>
                </a:lnTo>
                <a:lnTo>
                  <a:pt x="2041524" y="114235"/>
                </a:lnTo>
                <a:lnTo>
                  <a:pt x="2084639" y="132414"/>
                </a:lnTo>
                <a:lnTo>
                  <a:pt x="2127325" y="151869"/>
                </a:lnTo>
                <a:lnTo>
                  <a:pt x="2169581" y="172588"/>
                </a:lnTo>
                <a:lnTo>
                  <a:pt x="2211408" y="194557"/>
                </a:lnTo>
                <a:lnTo>
                  <a:pt x="2252806" y="217764"/>
                </a:lnTo>
                <a:lnTo>
                  <a:pt x="2293776" y="242195"/>
                </a:lnTo>
                <a:lnTo>
                  <a:pt x="2334318" y="267837"/>
                </a:lnTo>
                <a:lnTo>
                  <a:pt x="2374432" y="294677"/>
                </a:lnTo>
                <a:lnTo>
                  <a:pt x="2414118" y="322703"/>
                </a:lnTo>
                <a:lnTo>
                  <a:pt x="2453377" y="351901"/>
                </a:lnTo>
                <a:lnTo>
                  <a:pt x="2492210" y="382258"/>
                </a:lnTo>
                <a:lnTo>
                  <a:pt x="2530616" y="413762"/>
                </a:lnTo>
                <a:lnTo>
                  <a:pt x="2568596" y="446398"/>
                </a:lnTo>
                <a:lnTo>
                  <a:pt x="2606151" y="480155"/>
                </a:lnTo>
                <a:lnTo>
                  <a:pt x="2643280" y="515018"/>
                </a:lnTo>
                <a:lnTo>
                  <a:pt x="2679984" y="550976"/>
                </a:lnTo>
                <a:lnTo>
                  <a:pt x="2710096" y="584887"/>
                </a:lnTo>
                <a:lnTo>
                  <a:pt x="2737731" y="623489"/>
                </a:lnTo>
                <a:lnTo>
                  <a:pt x="2762581" y="665861"/>
                </a:lnTo>
                <a:lnTo>
                  <a:pt x="2784336" y="711081"/>
                </a:lnTo>
                <a:lnTo>
                  <a:pt x="2802688" y="758227"/>
                </a:lnTo>
                <a:lnTo>
                  <a:pt x="2817329" y="806376"/>
                </a:lnTo>
                <a:lnTo>
                  <a:pt x="2827948" y="854608"/>
                </a:lnTo>
                <a:lnTo>
                  <a:pt x="2834238" y="902000"/>
                </a:lnTo>
                <a:lnTo>
                  <a:pt x="2835889" y="947630"/>
                </a:lnTo>
                <a:lnTo>
                  <a:pt x="2834480" y="998997"/>
                </a:lnTo>
                <a:lnTo>
                  <a:pt x="2832053" y="1050436"/>
                </a:lnTo>
                <a:lnTo>
                  <a:pt x="2828640" y="1101920"/>
                </a:lnTo>
                <a:lnTo>
                  <a:pt x="2824275" y="1153423"/>
                </a:lnTo>
                <a:lnTo>
                  <a:pt x="2818990" y="1204918"/>
                </a:lnTo>
                <a:lnTo>
                  <a:pt x="2812818" y="1256380"/>
                </a:lnTo>
                <a:lnTo>
                  <a:pt x="2805791" y="1307781"/>
                </a:lnTo>
                <a:lnTo>
                  <a:pt x="2797943" y="1359095"/>
                </a:lnTo>
                <a:lnTo>
                  <a:pt x="2789305" y="1410296"/>
                </a:lnTo>
                <a:lnTo>
                  <a:pt x="2779911" y="1461357"/>
                </a:lnTo>
                <a:lnTo>
                  <a:pt x="2769793" y="1512252"/>
                </a:lnTo>
                <a:lnTo>
                  <a:pt x="2758984" y="1562955"/>
                </a:lnTo>
                <a:lnTo>
                  <a:pt x="2747516" y="1613439"/>
                </a:lnTo>
                <a:lnTo>
                  <a:pt x="2735422" y="1663678"/>
                </a:lnTo>
                <a:lnTo>
                  <a:pt x="2722735" y="1713645"/>
                </a:lnTo>
                <a:lnTo>
                  <a:pt x="2706829" y="1756787"/>
                </a:lnTo>
                <a:lnTo>
                  <a:pt x="2682322" y="1800277"/>
                </a:lnTo>
                <a:lnTo>
                  <a:pt x="2650889" y="1842427"/>
                </a:lnTo>
                <a:lnTo>
                  <a:pt x="2614207" y="1881550"/>
                </a:lnTo>
                <a:lnTo>
                  <a:pt x="2573951" y="1915957"/>
                </a:lnTo>
                <a:lnTo>
                  <a:pt x="2531797" y="1943960"/>
                </a:lnTo>
                <a:lnTo>
                  <a:pt x="2489421" y="1963871"/>
                </a:lnTo>
                <a:lnTo>
                  <a:pt x="2440265" y="1981309"/>
                </a:lnTo>
                <a:lnTo>
                  <a:pt x="2391145" y="1997727"/>
                </a:lnTo>
                <a:lnTo>
                  <a:pt x="2342062" y="2013128"/>
                </a:lnTo>
                <a:lnTo>
                  <a:pt x="2293018" y="2027512"/>
                </a:lnTo>
                <a:lnTo>
                  <a:pt x="2244013" y="2040880"/>
                </a:lnTo>
                <a:lnTo>
                  <a:pt x="2195050" y="2053234"/>
                </a:lnTo>
                <a:lnTo>
                  <a:pt x="2146130" y="2064574"/>
                </a:lnTo>
                <a:lnTo>
                  <a:pt x="2097254" y="2074902"/>
                </a:lnTo>
                <a:lnTo>
                  <a:pt x="2048425" y="2084219"/>
                </a:lnTo>
                <a:lnTo>
                  <a:pt x="1999642" y="2092526"/>
                </a:lnTo>
                <a:lnTo>
                  <a:pt x="1950909" y="2099824"/>
                </a:lnTo>
                <a:lnTo>
                  <a:pt x="1902226" y="2106114"/>
                </a:lnTo>
                <a:lnTo>
                  <a:pt x="1853594" y="2111397"/>
                </a:lnTo>
                <a:lnTo>
                  <a:pt x="1805016" y="2115675"/>
                </a:lnTo>
                <a:lnTo>
                  <a:pt x="1756493" y="2118948"/>
                </a:lnTo>
                <a:lnTo>
                  <a:pt x="1708026" y="2121218"/>
                </a:lnTo>
                <a:lnTo>
                  <a:pt x="1659617" y="2122485"/>
                </a:lnTo>
                <a:lnTo>
                  <a:pt x="1611266" y="2122752"/>
                </a:lnTo>
                <a:lnTo>
                  <a:pt x="1562977" y="2122018"/>
                </a:lnTo>
                <a:lnTo>
                  <a:pt x="1514749" y="2120285"/>
                </a:lnTo>
                <a:lnTo>
                  <a:pt x="1466586" y="2117555"/>
                </a:lnTo>
                <a:lnTo>
                  <a:pt x="1418487" y="2113827"/>
                </a:lnTo>
                <a:lnTo>
                  <a:pt x="1370455" y="2109104"/>
                </a:lnTo>
                <a:lnTo>
                  <a:pt x="1322491" y="2103387"/>
                </a:lnTo>
                <a:lnTo>
                  <a:pt x="1274596" y="2096676"/>
                </a:lnTo>
                <a:lnTo>
                  <a:pt x="1226773" y="2088973"/>
                </a:lnTo>
                <a:lnTo>
                  <a:pt x="1179021" y="2080279"/>
                </a:lnTo>
                <a:lnTo>
                  <a:pt x="1131344" y="2070595"/>
                </a:lnTo>
                <a:lnTo>
                  <a:pt x="1083742" y="2059921"/>
                </a:lnTo>
                <a:lnTo>
                  <a:pt x="1036218" y="2048260"/>
                </a:lnTo>
                <a:lnTo>
                  <a:pt x="988771" y="2035613"/>
                </a:lnTo>
                <a:lnTo>
                  <a:pt x="941404" y="2021979"/>
                </a:lnTo>
                <a:lnTo>
                  <a:pt x="894119" y="2007361"/>
                </a:lnTo>
                <a:lnTo>
                  <a:pt x="846916" y="1991760"/>
                </a:lnTo>
                <a:lnTo>
                  <a:pt x="799798" y="1975177"/>
                </a:lnTo>
                <a:lnTo>
                  <a:pt x="752766" y="1957612"/>
                </a:lnTo>
                <a:lnTo>
                  <a:pt x="705820" y="1939067"/>
                </a:lnTo>
                <a:lnTo>
                  <a:pt x="658964" y="1919543"/>
                </a:lnTo>
                <a:lnTo>
                  <a:pt x="612197" y="1899042"/>
                </a:lnTo>
                <a:lnTo>
                  <a:pt x="565522" y="1877564"/>
                </a:lnTo>
                <a:lnTo>
                  <a:pt x="518940" y="1855110"/>
                </a:lnTo>
                <a:lnTo>
                  <a:pt x="472453" y="1831682"/>
                </a:lnTo>
                <a:lnTo>
                  <a:pt x="419396" y="1800546"/>
                </a:lnTo>
                <a:lnTo>
                  <a:pt x="369998" y="1765046"/>
                </a:lnTo>
                <a:lnTo>
                  <a:pt x="324530" y="1727371"/>
                </a:lnTo>
                <a:lnTo>
                  <a:pt x="283265" y="1689711"/>
                </a:lnTo>
                <a:lnTo>
                  <a:pt x="214438" y="1623190"/>
                </a:lnTo>
                <a:lnTo>
                  <a:pt x="187420" y="1598709"/>
                </a:lnTo>
                <a:close/>
              </a:path>
            </a:pathLst>
          </a:custGeom>
          <a:solidFill>
            <a:srgbClr val="8CCBD9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214790" y="3577066"/>
            <a:ext cx="3103457" cy="1275926"/>
          </a:xfrm>
          <a:custGeom>
            <a:avLst/>
            <a:gdLst/>
            <a:ahLst/>
            <a:cxnLst/>
            <a:rect l="l" t="t" r="r" b="b"/>
            <a:pathLst>
              <a:path w="4655184" h="1913890">
                <a:moveTo>
                  <a:pt x="4184421" y="1676819"/>
                </a:moveTo>
                <a:lnTo>
                  <a:pt x="4142180" y="1704008"/>
                </a:lnTo>
                <a:lnTo>
                  <a:pt x="4098219" y="1729166"/>
                </a:lnTo>
                <a:lnTo>
                  <a:pt x="4052615" y="1752351"/>
                </a:lnTo>
                <a:lnTo>
                  <a:pt x="4005447" y="1773622"/>
                </a:lnTo>
                <a:lnTo>
                  <a:pt x="3956794" y="1793035"/>
                </a:lnTo>
                <a:lnTo>
                  <a:pt x="3913816" y="1808428"/>
                </a:lnTo>
                <a:lnTo>
                  <a:pt x="3870224" y="1822645"/>
                </a:lnTo>
                <a:lnTo>
                  <a:pt x="3826041" y="1835714"/>
                </a:lnTo>
                <a:lnTo>
                  <a:pt x="3781287" y="1847663"/>
                </a:lnTo>
                <a:lnTo>
                  <a:pt x="3735985" y="1858519"/>
                </a:lnTo>
                <a:lnTo>
                  <a:pt x="3690157" y="1868309"/>
                </a:lnTo>
                <a:lnTo>
                  <a:pt x="3643825" y="1877061"/>
                </a:lnTo>
                <a:lnTo>
                  <a:pt x="3597009" y="1884802"/>
                </a:lnTo>
                <a:lnTo>
                  <a:pt x="3549733" y="1891560"/>
                </a:lnTo>
                <a:lnTo>
                  <a:pt x="3502018" y="1897363"/>
                </a:lnTo>
                <a:lnTo>
                  <a:pt x="3453885" y="1902236"/>
                </a:lnTo>
                <a:lnTo>
                  <a:pt x="3405358" y="1906209"/>
                </a:lnTo>
                <a:lnTo>
                  <a:pt x="3356456" y="1909308"/>
                </a:lnTo>
                <a:lnTo>
                  <a:pt x="3307203" y="1911561"/>
                </a:lnTo>
                <a:lnTo>
                  <a:pt x="3257620" y="1912995"/>
                </a:lnTo>
                <a:lnTo>
                  <a:pt x="3207730" y="1913638"/>
                </a:lnTo>
                <a:lnTo>
                  <a:pt x="3157552" y="1913517"/>
                </a:lnTo>
                <a:lnTo>
                  <a:pt x="3107111" y="1912659"/>
                </a:lnTo>
                <a:lnTo>
                  <a:pt x="3056427" y="1911092"/>
                </a:lnTo>
                <a:lnTo>
                  <a:pt x="3005522" y="1908844"/>
                </a:lnTo>
                <a:lnTo>
                  <a:pt x="2954418" y="1905941"/>
                </a:lnTo>
                <a:lnTo>
                  <a:pt x="2903138" y="1902412"/>
                </a:lnTo>
                <a:lnTo>
                  <a:pt x="2851702" y="1898283"/>
                </a:lnTo>
                <a:lnTo>
                  <a:pt x="2800132" y="1893582"/>
                </a:lnTo>
                <a:lnTo>
                  <a:pt x="2748451" y="1888337"/>
                </a:lnTo>
                <a:lnTo>
                  <a:pt x="2696681" y="1882575"/>
                </a:lnTo>
                <a:lnTo>
                  <a:pt x="2644842" y="1876322"/>
                </a:lnTo>
                <a:lnTo>
                  <a:pt x="2592958" y="1869608"/>
                </a:lnTo>
                <a:lnTo>
                  <a:pt x="2541049" y="1862459"/>
                </a:lnTo>
                <a:lnTo>
                  <a:pt x="2489137" y="1854902"/>
                </a:lnTo>
                <a:lnTo>
                  <a:pt x="2437246" y="1846966"/>
                </a:lnTo>
                <a:lnTo>
                  <a:pt x="2385395" y="1838676"/>
                </a:lnTo>
                <a:lnTo>
                  <a:pt x="2333607" y="1830062"/>
                </a:lnTo>
                <a:lnTo>
                  <a:pt x="2281905" y="1821150"/>
                </a:lnTo>
                <a:lnTo>
                  <a:pt x="2230309" y="1811967"/>
                </a:lnTo>
                <a:lnTo>
                  <a:pt x="2178841" y="1802542"/>
                </a:lnTo>
                <a:lnTo>
                  <a:pt x="2127524" y="1792901"/>
                </a:lnTo>
                <a:lnTo>
                  <a:pt x="2076380" y="1783073"/>
                </a:lnTo>
                <a:lnTo>
                  <a:pt x="2025429" y="1773083"/>
                </a:lnTo>
                <a:lnTo>
                  <a:pt x="1974694" y="1762961"/>
                </a:lnTo>
                <a:lnTo>
                  <a:pt x="1924197" y="1752732"/>
                </a:lnTo>
                <a:lnTo>
                  <a:pt x="1873959" y="1742426"/>
                </a:lnTo>
                <a:lnTo>
                  <a:pt x="1824003" y="1732068"/>
                </a:lnTo>
                <a:lnTo>
                  <a:pt x="1774350" y="1721687"/>
                </a:lnTo>
                <a:lnTo>
                  <a:pt x="1725022" y="1711309"/>
                </a:lnTo>
                <a:lnTo>
                  <a:pt x="1531397" y="1670388"/>
                </a:lnTo>
                <a:lnTo>
                  <a:pt x="1484022" y="1660442"/>
                </a:lnTo>
                <a:lnTo>
                  <a:pt x="1437103" y="1650664"/>
                </a:lnTo>
                <a:lnTo>
                  <a:pt x="1390661" y="1641082"/>
                </a:lnTo>
                <a:lnTo>
                  <a:pt x="1344719" y="1631724"/>
                </a:lnTo>
                <a:lnTo>
                  <a:pt x="1299299" y="1622616"/>
                </a:lnTo>
                <a:lnTo>
                  <a:pt x="1254422" y="1613786"/>
                </a:lnTo>
                <a:lnTo>
                  <a:pt x="1210111" y="1605262"/>
                </a:lnTo>
                <a:lnTo>
                  <a:pt x="1166386" y="1597071"/>
                </a:lnTo>
                <a:lnTo>
                  <a:pt x="1123270" y="1589240"/>
                </a:lnTo>
                <a:lnTo>
                  <a:pt x="1080785" y="1581797"/>
                </a:lnTo>
                <a:lnTo>
                  <a:pt x="1038952" y="1574769"/>
                </a:lnTo>
                <a:lnTo>
                  <a:pt x="997793" y="1568184"/>
                </a:lnTo>
                <a:lnTo>
                  <a:pt x="957331" y="1562069"/>
                </a:lnTo>
                <a:lnTo>
                  <a:pt x="905053" y="1554546"/>
                </a:lnTo>
                <a:lnTo>
                  <a:pt x="799730" y="1539665"/>
                </a:lnTo>
                <a:lnTo>
                  <a:pt x="747077" y="1532031"/>
                </a:lnTo>
                <a:lnTo>
                  <a:pt x="694691" y="1524085"/>
                </a:lnTo>
                <a:lnTo>
                  <a:pt x="642768" y="1515689"/>
                </a:lnTo>
                <a:lnTo>
                  <a:pt x="591505" y="1506706"/>
                </a:lnTo>
                <a:lnTo>
                  <a:pt x="541097" y="1496998"/>
                </a:lnTo>
                <a:lnTo>
                  <a:pt x="491740" y="1486427"/>
                </a:lnTo>
                <a:lnTo>
                  <a:pt x="443630" y="1474856"/>
                </a:lnTo>
                <a:lnTo>
                  <a:pt x="396964" y="1462146"/>
                </a:lnTo>
                <a:lnTo>
                  <a:pt x="351938" y="1448161"/>
                </a:lnTo>
                <a:lnTo>
                  <a:pt x="308746" y="1432762"/>
                </a:lnTo>
                <a:lnTo>
                  <a:pt x="267587" y="1415813"/>
                </a:lnTo>
                <a:lnTo>
                  <a:pt x="213944" y="1389269"/>
                </a:lnTo>
                <a:lnTo>
                  <a:pt x="166495" y="1360168"/>
                </a:lnTo>
                <a:lnTo>
                  <a:pt x="125159" y="1328788"/>
                </a:lnTo>
                <a:lnTo>
                  <a:pt x="89852" y="1295409"/>
                </a:lnTo>
                <a:lnTo>
                  <a:pt x="60491" y="1260310"/>
                </a:lnTo>
                <a:lnTo>
                  <a:pt x="36995" y="1223769"/>
                </a:lnTo>
                <a:lnTo>
                  <a:pt x="19280" y="1186065"/>
                </a:lnTo>
                <a:lnTo>
                  <a:pt x="7265" y="1147478"/>
                </a:lnTo>
                <a:lnTo>
                  <a:pt x="865" y="1108287"/>
                </a:lnTo>
                <a:lnTo>
                  <a:pt x="0" y="1068769"/>
                </a:lnTo>
                <a:lnTo>
                  <a:pt x="4585" y="1029205"/>
                </a:lnTo>
                <a:lnTo>
                  <a:pt x="14539" y="989873"/>
                </a:lnTo>
                <a:lnTo>
                  <a:pt x="43501" y="921148"/>
                </a:lnTo>
                <a:lnTo>
                  <a:pt x="62749" y="887170"/>
                </a:lnTo>
                <a:lnTo>
                  <a:pt x="84978" y="853470"/>
                </a:lnTo>
                <a:lnTo>
                  <a:pt x="110039" y="820066"/>
                </a:lnTo>
                <a:lnTo>
                  <a:pt x="137784" y="786976"/>
                </a:lnTo>
                <a:lnTo>
                  <a:pt x="168064" y="754215"/>
                </a:lnTo>
                <a:lnTo>
                  <a:pt x="200732" y="721802"/>
                </a:lnTo>
                <a:lnTo>
                  <a:pt x="235640" y="689753"/>
                </a:lnTo>
                <a:lnTo>
                  <a:pt x="272638" y="658086"/>
                </a:lnTo>
                <a:lnTo>
                  <a:pt x="311580" y="626817"/>
                </a:lnTo>
                <a:lnTo>
                  <a:pt x="352316" y="595964"/>
                </a:lnTo>
                <a:lnTo>
                  <a:pt x="394698" y="565544"/>
                </a:lnTo>
                <a:lnTo>
                  <a:pt x="438578" y="535574"/>
                </a:lnTo>
                <a:lnTo>
                  <a:pt x="483808" y="506071"/>
                </a:lnTo>
                <a:lnTo>
                  <a:pt x="530239" y="477052"/>
                </a:lnTo>
                <a:lnTo>
                  <a:pt x="577724" y="448535"/>
                </a:lnTo>
                <a:lnTo>
                  <a:pt x="626114" y="420536"/>
                </a:lnTo>
                <a:lnTo>
                  <a:pt x="675261" y="393072"/>
                </a:lnTo>
                <a:lnTo>
                  <a:pt x="725016" y="366162"/>
                </a:lnTo>
                <a:lnTo>
                  <a:pt x="775232" y="339821"/>
                </a:lnTo>
                <a:lnTo>
                  <a:pt x="825760" y="314067"/>
                </a:lnTo>
                <a:lnTo>
                  <a:pt x="876452" y="288917"/>
                </a:lnTo>
                <a:lnTo>
                  <a:pt x="927159" y="264388"/>
                </a:lnTo>
                <a:lnTo>
                  <a:pt x="977734" y="240497"/>
                </a:lnTo>
                <a:lnTo>
                  <a:pt x="1023225" y="219799"/>
                </a:lnTo>
                <a:lnTo>
                  <a:pt x="1068835" y="200131"/>
                </a:lnTo>
                <a:lnTo>
                  <a:pt x="1114573" y="181477"/>
                </a:lnTo>
                <a:lnTo>
                  <a:pt x="1160450" y="163824"/>
                </a:lnTo>
                <a:lnTo>
                  <a:pt x="1206475" y="147159"/>
                </a:lnTo>
                <a:lnTo>
                  <a:pt x="1252656" y="131468"/>
                </a:lnTo>
                <a:lnTo>
                  <a:pt x="1299005" y="116737"/>
                </a:lnTo>
                <a:lnTo>
                  <a:pt x="1345530" y="102953"/>
                </a:lnTo>
                <a:lnTo>
                  <a:pt x="1392241" y="90102"/>
                </a:lnTo>
                <a:lnTo>
                  <a:pt x="1439147" y="78170"/>
                </a:lnTo>
                <a:lnTo>
                  <a:pt x="1486258" y="67144"/>
                </a:lnTo>
                <a:lnTo>
                  <a:pt x="1533584" y="57009"/>
                </a:lnTo>
                <a:lnTo>
                  <a:pt x="1581134" y="47753"/>
                </a:lnTo>
                <a:lnTo>
                  <a:pt x="1628918" y="39362"/>
                </a:lnTo>
                <a:lnTo>
                  <a:pt x="1676944" y="31822"/>
                </a:lnTo>
                <a:lnTo>
                  <a:pt x="1725223" y="25119"/>
                </a:lnTo>
                <a:lnTo>
                  <a:pt x="1773765" y="19240"/>
                </a:lnTo>
                <a:lnTo>
                  <a:pt x="1822578" y="14170"/>
                </a:lnTo>
                <a:lnTo>
                  <a:pt x="1871673" y="9898"/>
                </a:lnTo>
                <a:lnTo>
                  <a:pt x="1921058" y="6407"/>
                </a:lnTo>
                <a:lnTo>
                  <a:pt x="1970744" y="3686"/>
                </a:lnTo>
                <a:lnTo>
                  <a:pt x="2020740" y="1720"/>
                </a:lnTo>
                <a:lnTo>
                  <a:pt x="2071055" y="496"/>
                </a:lnTo>
                <a:lnTo>
                  <a:pt x="2121700" y="0"/>
                </a:lnTo>
                <a:lnTo>
                  <a:pt x="2172683" y="218"/>
                </a:lnTo>
                <a:lnTo>
                  <a:pt x="2224014" y="1136"/>
                </a:lnTo>
                <a:lnTo>
                  <a:pt x="2275702" y="2742"/>
                </a:lnTo>
                <a:lnTo>
                  <a:pt x="2327758" y="5021"/>
                </a:lnTo>
                <a:lnTo>
                  <a:pt x="2380191" y="7960"/>
                </a:lnTo>
                <a:lnTo>
                  <a:pt x="2433010" y="11545"/>
                </a:lnTo>
                <a:lnTo>
                  <a:pt x="2486224" y="15762"/>
                </a:lnTo>
                <a:lnTo>
                  <a:pt x="2539845" y="20598"/>
                </a:lnTo>
                <a:lnTo>
                  <a:pt x="2593880" y="26039"/>
                </a:lnTo>
                <a:lnTo>
                  <a:pt x="2648339" y="32071"/>
                </a:lnTo>
                <a:lnTo>
                  <a:pt x="2703232" y="38681"/>
                </a:lnTo>
                <a:lnTo>
                  <a:pt x="2753007" y="44869"/>
                </a:lnTo>
                <a:lnTo>
                  <a:pt x="3008270" y="76192"/>
                </a:lnTo>
                <a:lnTo>
                  <a:pt x="3060208" y="82654"/>
                </a:lnTo>
                <a:lnTo>
                  <a:pt x="3112311" y="89222"/>
                </a:lnTo>
                <a:lnTo>
                  <a:pt x="3164522" y="95914"/>
                </a:lnTo>
                <a:lnTo>
                  <a:pt x="3216784" y="102747"/>
                </a:lnTo>
                <a:lnTo>
                  <a:pt x="3269043" y="109737"/>
                </a:lnTo>
                <a:lnTo>
                  <a:pt x="3321241" y="116904"/>
                </a:lnTo>
                <a:lnTo>
                  <a:pt x="3373323" y="124263"/>
                </a:lnTo>
                <a:lnTo>
                  <a:pt x="3425232" y="131832"/>
                </a:lnTo>
                <a:lnTo>
                  <a:pt x="3476912" y="139629"/>
                </a:lnTo>
                <a:lnTo>
                  <a:pt x="3528308" y="147671"/>
                </a:lnTo>
                <a:lnTo>
                  <a:pt x="3579363" y="155975"/>
                </a:lnTo>
                <a:lnTo>
                  <a:pt x="3630020" y="164558"/>
                </a:lnTo>
                <a:lnTo>
                  <a:pt x="3680225" y="173439"/>
                </a:lnTo>
                <a:lnTo>
                  <a:pt x="3729920" y="182633"/>
                </a:lnTo>
                <a:lnTo>
                  <a:pt x="3779049" y="192159"/>
                </a:lnTo>
                <a:lnTo>
                  <a:pt x="3827557" y="202033"/>
                </a:lnTo>
                <a:lnTo>
                  <a:pt x="3875387" y="212274"/>
                </a:lnTo>
                <a:lnTo>
                  <a:pt x="3922483" y="222898"/>
                </a:lnTo>
                <a:lnTo>
                  <a:pt x="3968789" y="233923"/>
                </a:lnTo>
                <a:lnTo>
                  <a:pt x="4014249" y="245366"/>
                </a:lnTo>
                <a:lnTo>
                  <a:pt x="4071335" y="261259"/>
                </a:lnTo>
                <a:lnTo>
                  <a:pt x="4125437" y="278553"/>
                </a:lnTo>
                <a:lnTo>
                  <a:pt x="4176603" y="297194"/>
                </a:lnTo>
                <a:lnTo>
                  <a:pt x="4224878" y="317130"/>
                </a:lnTo>
                <a:lnTo>
                  <a:pt x="4270310" y="338308"/>
                </a:lnTo>
                <a:lnTo>
                  <a:pt x="4312943" y="360675"/>
                </a:lnTo>
                <a:lnTo>
                  <a:pt x="4352826" y="384177"/>
                </a:lnTo>
                <a:lnTo>
                  <a:pt x="4390004" y="408763"/>
                </a:lnTo>
                <a:lnTo>
                  <a:pt x="4424523" y="434378"/>
                </a:lnTo>
                <a:lnTo>
                  <a:pt x="4456431" y="460971"/>
                </a:lnTo>
                <a:lnTo>
                  <a:pt x="4485773" y="488487"/>
                </a:lnTo>
                <a:lnTo>
                  <a:pt x="4512596" y="516875"/>
                </a:lnTo>
                <a:lnTo>
                  <a:pt x="4558869" y="576051"/>
                </a:lnTo>
                <a:lnTo>
                  <a:pt x="4595623" y="638075"/>
                </a:lnTo>
                <a:lnTo>
                  <a:pt x="4623228" y="702524"/>
                </a:lnTo>
                <a:lnTo>
                  <a:pt x="4642056" y="768974"/>
                </a:lnTo>
                <a:lnTo>
                  <a:pt x="4652478" y="837000"/>
                </a:lnTo>
                <a:lnTo>
                  <a:pt x="4654865" y="906180"/>
                </a:lnTo>
                <a:lnTo>
                  <a:pt x="4653161" y="941069"/>
                </a:lnTo>
                <a:lnTo>
                  <a:pt x="4644192" y="1011184"/>
                </a:lnTo>
                <a:lnTo>
                  <a:pt x="4628115" y="1081392"/>
                </a:lnTo>
                <a:lnTo>
                  <a:pt x="4605303" y="1151270"/>
                </a:lnTo>
                <a:lnTo>
                  <a:pt x="4576126" y="1220393"/>
                </a:lnTo>
                <a:lnTo>
                  <a:pt x="4540956" y="1288339"/>
                </a:lnTo>
                <a:lnTo>
                  <a:pt x="4521239" y="1321737"/>
                </a:lnTo>
                <a:lnTo>
                  <a:pt x="4500164" y="1354683"/>
                </a:lnTo>
                <a:lnTo>
                  <a:pt x="4477775" y="1387122"/>
                </a:lnTo>
                <a:lnTo>
                  <a:pt x="4454121" y="1419001"/>
                </a:lnTo>
                <a:lnTo>
                  <a:pt x="4429246" y="1450268"/>
                </a:lnTo>
                <a:lnTo>
                  <a:pt x="4403198" y="1480870"/>
                </a:lnTo>
                <a:lnTo>
                  <a:pt x="4376023" y="1510754"/>
                </a:lnTo>
                <a:lnTo>
                  <a:pt x="4347767" y="1539866"/>
                </a:lnTo>
                <a:lnTo>
                  <a:pt x="4318477" y="1568154"/>
                </a:lnTo>
                <a:lnTo>
                  <a:pt x="4288199" y="1595565"/>
                </a:lnTo>
                <a:lnTo>
                  <a:pt x="4256979" y="1622046"/>
                </a:lnTo>
                <a:lnTo>
                  <a:pt x="4224864" y="1647543"/>
                </a:lnTo>
                <a:lnTo>
                  <a:pt x="4184421" y="1676819"/>
                </a:lnTo>
                <a:close/>
              </a:path>
            </a:pathLst>
          </a:custGeom>
          <a:solidFill>
            <a:srgbClr val="0A1D60">
              <a:alpha val="14898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1398470" y="4912950"/>
            <a:ext cx="1762337" cy="1258993"/>
          </a:xfrm>
          <a:custGeom>
            <a:avLst/>
            <a:gdLst/>
            <a:ahLst/>
            <a:cxnLst/>
            <a:rect l="l" t="t" r="r" b="b"/>
            <a:pathLst>
              <a:path w="2643504" h="1888490">
                <a:moveTo>
                  <a:pt x="1334636" y="0"/>
                </a:moveTo>
                <a:lnTo>
                  <a:pt x="1284925" y="647"/>
                </a:lnTo>
                <a:lnTo>
                  <a:pt x="1235177" y="2329"/>
                </a:lnTo>
                <a:lnTo>
                  <a:pt x="1185412" y="4984"/>
                </a:lnTo>
                <a:lnTo>
                  <a:pt x="1135649" y="8552"/>
                </a:lnTo>
                <a:lnTo>
                  <a:pt x="1085906" y="12972"/>
                </a:lnTo>
                <a:lnTo>
                  <a:pt x="1036202" y="18182"/>
                </a:lnTo>
                <a:lnTo>
                  <a:pt x="986555" y="24123"/>
                </a:lnTo>
                <a:lnTo>
                  <a:pt x="936985" y="30732"/>
                </a:lnTo>
                <a:lnTo>
                  <a:pt x="887511" y="37949"/>
                </a:lnTo>
                <a:lnTo>
                  <a:pt x="838150" y="45713"/>
                </a:lnTo>
                <a:lnTo>
                  <a:pt x="788922" y="53963"/>
                </a:lnTo>
                <a:lnTo>
                  <a:pt x="739845" y="62638"/>
                </a:lnTo>
                <a:lnTo>
                  <a:pt x="689505" y="72111"/>
                </a:lnTo>
                <a:lnTo>
                  <a:pt x="639237" y="82794"/>
                </a:lnTo>
                <a:lnTo>
                  <a:pt x="589477" y="95340"/>
                </a:lnTo>
                <a:lnTo>
                  <a:pt x="540665" y="110399"/>
                </a:lnTo>
                <a:lnTo>
                  <a:pt x="493238" y="128622"/>
                </a:lnTo>
                <a:lnTo>
                  <a:pt x="447633" y="150661"/>
                </a:lnTo>
                <a:lnTo>
                  <a:pt x="404290" y="177166"/>
                </a:lnTo>
                <a:lnTo>
                  <a:pt x="364911" y="207461"/>
                </a:lnTo>
                <a:lnTo>
                  <a:pt x="328786" y="241384"/>
                </a:lnTo>
                <a:lnTo>
                  <a:pt x="295571" y="278360"/>
                </a:lnTo>
                <a:lnTo>
                  <a:pt x="264925" y="317814"/>
                </a:lnTo>
                <a:lnTo>
                  <a:pt x="236504" y="359172"/>
                </a:lnTo>
                <a:lnTo>
                  <a:pt x="209965" y="401859"/>
                </a:lnTo>
                <a:lnTo>
                  <a:pt x="184965" y="445301"/>
                </a:lnTo>
                <a:lnTo>
                  <a:pt x="161277" y="487670"/>
                </a:lnTo>
                <a:lnTo>
                  <a:pt x="137811" y="529959"/>
                </a:lnTo>
                <a:lnTo>
                  <a:pt x="114954" y="572132"/>
                </a:lnTo>
                <a:lnTo>
                  <a:pt x="93088" y="614150"/>
                </a:lnTo>
                <a:lnTo>
                  <a:pt x="72598" y="655976"/>
                </a:lnTo>
                <a:lnTo>
                  <a:pt x="53869" y="697572"/>
                </a:lnTo>
                <a:lnTo>
                  <a:pt x="37286" y="738902"/>
                </a:lnTo>
                <a:lnTo>
                  <a:pt x="23232" y="779928"/>
                </a:lnTo>
                <a:lnTo>
                  <a:pt x="12092" y="820611"/>
                </a:lnTo>
                <a:lnTo>
                  <a:pt x="4250" y="860916"/>
                </a:lnTo>
                <a:lnTo>
                  <a:pt x="91" y="900803"/>
                </a:lnTo>
                <a:lnTo>
                  <a:pt x="0" y="940237"/>
                </a:lnTo>
                <a:lnTo>
                  <a:pt x="4360" y="979178"/>
                </a:lnTo>
                <a:lnTo>
                  <a:pt x="13556" y="1017590"/>
                </a:lnTo>
                <a:lnTo>
                  <a:pt x="27972" y="1055436"/>
                </a:lnTo>
                <a:lnTo>
                  <a:pt x="47994" y="1092678"/>
                </a:lnTo>
                <a:lnTo>
                  <a:pt x="74005" y="1129277"/>
                </a:lnTo>
                <a:lnTo>
                  <a:pt x="106390" y="1165198"/>
                </a:lnTo>
                <a:lnTo>
                  <a:pt x="145533" y="1200402"/>
                </a:lnTo>
                <a:lnTo>
                  <a:pt x="174857" y="1226256"/>
                </a:lnTo>
                <a:lnTo>
                  <a:pt x="203244" y="1254762"/>
                </a:lnTo>
                <a:lnTo>
                  <a:pt x="230849" y="1285474"/>
                </a:lnTo>
                <a:lnTo>
                  <a:pt x="257834" y="1317941"/>
                </a:lnTo>
                <a:lnTo>
                  <a:pt x="284355" y="1351714"/>
                </a:lnTo>
                <a:lnTo>
                  <a:pt x="310571" y="1386345"/>
                </a:lnTo>
                <a:lnTo>
                  <a:pt x="362723" y="1456386"/>
                </a:lnTo>
                <a:lnTo>
                  <a:pt x="388976" y="1490897"/>
                </a:lnTo>
                <a:lnTo>
                  <a:pt x="415557" y="1524470"/>
                </a:lnTo>
                <a:lnTo>
                  <a:pt x="442627" y="1556657"/>
                </a:lnTo>
                <a:lnTo>
                  <a:pt x="470343" y="1587007"/>
                </a:lnTo>
                <a:lnTo>
                  <a:pt x="498863" y="1615074"/>
                </a:lnTo>
                <a:lnTo>
                  <a:pt x="528346" y="1640406"/>
                </a:lnTo>
                <a:lnTo>
                  <a:pt x="590836" y="1681076"/>
                </a:lnTo>
                <a:lnTo>
                  <a:pt x="659079" y="1705425"/>
                </a:lnTo>
                <a:lnTo>
                  <a:pt x="695755" y="1710357"/>
                </a:lnTo>
                <a:lnTo>
                  <a:pt x="734345" y="1709862"/>
                </a:lnTo>
                <a:lnTo>
                  <a:pt x="775007" y="1703491"/>
                </a:lnTo>
                <a:lnTo>
                  <a:pt x="817899" y="1690795"/>
                </a:lnTo>
                <a:lnTo>
                  <a:pt x="863223" y="1671305"/>
                </a:lnTo>
                <a:lnTo>
                  <a:pt x="906130" y="1648197"/>
                </a:lnTo>
                <a:lnTo>
                  <a:pt x="947744" y="1622759"/>
                </a:lnTo>
                <a:lnTo>
                  <a:pt x="988603" y="1595964"/>
                </a:lnTo>
                <a:lnTo>
                  <a:pt x="1029243" y="1568784"/>
                </a:lnTo>
                <a:lnTo>
                  <a:pt x="1070201" y="1542191"/>
                </a:lnTo>
                <a:lnTo>
                  <a:pt x="1112013" y="1517159"/>
                </a:lnTo>
                <a:lnTo>
                  <a:pt x="1155215" y="1494660"/>
                </a:lnTo>
                <a:lnTo>
                  <a:pt x="1200716" y="1475434"/>
                </a:lnTo>
                <a:lnTo>
                  <a:pt x="1247663" y="1460137"/>
                </a:lnTo>
                <a:lnTo>
                  <a:pt x="1295723" y="1448791"/>
                </a:lnTo>
                <a:lnTo>
                  <a:pt x="1344559" y="1441419"/>
                </a:lnTo>
                <a:lnTo>
                  <a:pt x="1393837" y="1438044"/>
                </a:lnTo>
                <a:lnTo>
                  <a:pt x="1443222" y="1438689"/>
                </a:lnTo>
                <a:lnTo>
                  <a:pt x="1492377" y="1443378"/>
                </a:lnTo>
                <a:lnTo>
                  <a:pt x="1540968" y="1452133"/>
                </a:lnTo>
                <a:lnTo>
                  <a:pt x="1588659" y="1464977"/>
                </a:lnTo>
                <a:lnTo>
                  <a:pt x="1635474" y="1481859"/>
                </a:lnTo>
                <a:lnTo>
                  <a:pt x="1680657" y="1502045"/>
                </a:lnTo>
                <a:lnTo>
                  <a:pt x="1724440" y="1525080"/>
                </a:lnTo>
                <a:lnTo>
                  <a:pt x="1767054" y="1550508"/>
                </a:lnTo>
                <a:lnTo>
                  <a:pt x="1808731" y="1577874"/>
                </a:lnTo>
                <a:lnTo>
                  <a:pt x="1849702" y="1606720"/>
                </a:lnTo>
                <a:lnTo>
                  <a:pt x="1890197" y="1636592"/>
                </a:lnTo>
                <a:lnTo>
                  <a:pt x="1970688" y="1697590"/>
                </a:lnTo>
                <a:lnTo>
                  <a:pt x="2011145" y="1727803"/>
                </a:lnTo>
                <a:lnTo>
                  <a:pt x="2052052" y="1757218"/>
                </a:lnTo>
                <a:lnTo>
                  <a:pt x="2093640" y="1785380"/>
                </a:lnTo>
                <a:lnTo>
                  <a:pt x="2136139" y="1811832"/>
                </a:lnTo>
                <a:lnTo>
                  <a:pt x="2179782" y="1836118"/>
                </a:lnTo>
                <a:lnTo>
                  <a:pt x="2224800" y="1857783"/>
                </a:lnTo>
                <a:lnTo>
                  <a:pt x="2294519" y="1882130"/>
                </a:lnTo>
                <a:lnTo>
                  <a:pt x="2330637" y="1887962"/>
                </a:lnTo>
                <a:lnTo>
                  <a:pt x="2367119" y="1887507"/>
                </a:lnTo>
                <a:lnTo>
                  <a:pt x="2410073" y="1877153"/>
                </a:lnTo>
                <a:lnTo>
                  <a:pt x="2449536" y="1857384"/>
                </a:lnTo>
                <a:lnTo>
                  <a:pt x="2485153" y="1830120"/>
                </a:lnTo>
                <a:lnTo>
                  <a:pt x="2516566" y="1797281"/>
                </a:lnTo>
                <a:lnTo>
                  <a:pt x="2543418" y="1760787"/>
                </a:lnTo>
                <a:lnTo>
                  <a:pt x="2568993" y="1716475"/>
                </a:lnTo>
                <a:lnTo>
                  <a:pt x="2589932" y="1670183"/>
                </a:lnTo>
                <a:lnTo>
                  <a:pt x="2606672" y="1622197"/>
                </a:lnTo>
                <a:lnTo>
                  <a:pt x="2619651" y="1572806"/>
                </a:lnTo>
                <a:lnTo>
                  <a:pt x="2629308" y="1522295"/>
                </a:lnTo>
                <a:lnTo>
                  <a:pt x="2636079" y="1470954"/>
                </a:lnTo>
                <a:lnTo>
                  <a:pt x="2640405" y="1419068"/>
                </a:lnTo>
                <a:lnTo>
                  <a:pt x="2642721" y="1366925"/>
                </a:lnTo>
                <a:lnTo>
                  <a:pt x="2643468" y="1314812"/>
                </a:lnTo>
                <a:lnTo>
                  <a:pt x="2643082" y="1263017"/>
                </a:lnTo>
                <a:lnTo>
                  <a:pt x="2642031" y="1214032"/>
                </a:lnTo>
                <a:lnTo>
                  <a:pt x="2640313" y="1164927"/>
                </a:lnTo>
                <a:lnTo>
                  <a:pt x="2637784" y="1115785"/>
                </a:lnTo>
                <a:lnTo>
                  <a:pt x="2634302" y="1066691"/>
                </a:lnTo>
                <a:lnTo>
                  <a:pt x="2629723" y="1017726"/>
                </a:lnTo>
                <a:lnTo>
                  <a:pt x="2623903" y="968975"/>
                </a:lnTo>
                <a:lnTo>
                  <a:pt x="2616700" y="920520"/>
                </a:lnTo>
                <a:lnTo>
                  <a:pt x="2607969" y="872446"/>
                </a:lnTo>
                <a:lnTo>
                  <a:pt x="2597569" y="824835"/>
                </a:lnTo>
                <a:lnTo>
                  <a:pt x="2585354" y="777771"/>
                </a:lnTo>
                <a:lnTo>
                  <a:pt x="2571182" y="731338"/>
                </a:lnTo>
                <a:lnTo>
                  <a:pt x="2554910" y="685618"/>
                </a:lnTo>
                <a:lnTo>
                  <a:pt x="2536394" y="640695"/>
                </a:lnTo>
                <a:lnTo>
                  <a:pt x="2515491" y="596653"/>
                </a:lnTo>
                <a:lnTo>
                  <a:pt x="2491708" y="552986"/>
                </a:lnTo>
                <a:lnTo>
                  <a:pt x="2465619" y="510924"/>
                </a:lnTo>
                <a:lnTo>
                  <a:pt x="2437338" y="470475"/>
                </a:lnTo>
                <a:lnTo>
                  <a:pt x="2406973" y="431650"/>
                </a:lnTo>
                <a:lnTo>
                  <a:pt x="2374638" y="394458"/>
                </a:lnTo>
                <a:lnTo>
                  <a:pt x="2340443" y="358910"/>
                </a:lnTo>
                <a:lnTo>
                  <a:pt x="2304499" y="325015"/>
                </a:lnTo>
                <a:lnTo>
                  <a:pt x="2266918" y="292784"/>
                </a:lnTo>
                <a:lnTo>
                  <a:pt x="2227812" y="262226"/>
                </a:lnTo>
                <a:lnTo>
                  <a:pt x="2187291" y="233351"/>
                </a:lnTo>
                <a:lnTo>
                  <a:pt x="2145468" y="206169"/>
                </a:lnTo>
                <a:lnTo>
                  <a:pt x="2102452" y="180691"/>
                </a:lnTo>
                <a:lnTo>
                  <a:pt x="2058356" y="156926"/>
                </a:lnTo>
                <a:lnTo>
                  <a:pt x="2013292" y="134883"/>
                </a:lnTo>
                <a:lnTo>
                  <a:pt x="1967369" y="114574"/>
                </a:lnTo>
                <a:lnTo>
                  <a:pt x="1920700" y="96008"/>
                </a:lnTo>
                <a:lnTo>
                  <a:pt x="1873397" y="79195"/>
                </a:lnTo>
                <a:lnTo>
                  <a:pt x="1825569" y="64145"/>
                </a:lnTo>
                <a:lnTo>
                  <a:pt x="1777330" y="50867"/>
                </a:lnTo>
                <a:lnTo>
                  <a:pt x="1728789" y="39372"/>
                </a:lnTo>
                <a:lnTo>
                  <a:pt x="1680039" y="29551"/>
                </a:lnTo>
                <a:lnTo>
                  <a:pt x="1631103" y="21251"/>
                </a:lnTo>
                <a:lnTo>
                  <a:pt x="1582000" y="14412"/>
                </a:lnTo>
                <a:lnTo>
                  <a:pt x="1532749" y="8973"/>
                </a:lnTo>
                <a:lnTo>
                  <a:pt x="1483369" y="4873"/>
                </a:lnTo>
                <a:lnTo>
                  <a:pt x="1433877" y="2052"/>
                </a:lnTo>
                <a:lnTo>
                  <a:pt x="1384293" y="447"/>
                </a:lnTo>
                <a:lnTo>
                  <a:pt x="1334636" y="0"/>
                </a:lnTo>
                <a:close/>
              </a:path>
            </a:pathLst>
          </a:custGeom>
          <a:solidFill>
            <a:srgbClr val="36AEC8">
              <a:alpha val="2783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1748172" y="1583706"/>
            <a:ext cx="2310130" cy="3089487"/>
          </a:xfrm>
          <a:custGeom>
            <a:avLst/>
            <a:gdLst/>
            <a:ahLst/>
            <a:cxnLst/>
            <a:rect l="l" t="t" r="r" b="b"/>
            <a:pathLst>
              <a:path w="3465195" h="4634230">
                <a:moveTo>
                  <a:pt x="1605927" y="4533"/>
                </a:moveTo>
                <a:lnTo>
                  <a:pt x="1602955" y="2044"/>
                </a:lnTo>
                <a:lnTo>
                  <a:pt x="1594891" y="546"/>
                </a:lnTo>
                <a:lnTo>
                  <a:pt x="1581988" y="0"/>
                </a:lnTo>
                <a:lnTo>
                  <a:pt x="1564462" y="355"/>
                </a:lnTo>
                <a:lnTo>
                  <a:pt x="1516557" y="3594"/>
                </a:lnTo>
                <a:lnTo>
                  <a:pt x="1470317" y="8039"/>
                </a:lnTo>
                <a:lnTo>
                  <a:pt x="1377315" y="25184"/>
                </a:lnTo>
                <a:lnTo>
                  <a:pt x="1334998" y="33693"/>
                </a:lnTo>
                <a:lnTo>
                  <a:pt x="1290840" y="45821"/>
                </a:lnTo>
                <a:lnTo>
                  <a:pt x="1220393" y="65506"/>
                </a:lnTo>
                <a:lnTo>
                  <a:pt x="1096721" y="110134"/>
                </a:lnTo>
                <a:lnTo>
                  <a:pt x="1051687" y="129501"/>
                </a:lnTo>
                <a:lnTo>
                  <a:pt x="1006487" y="150672"/>
                </a:lnTo>
                <a:lnTo>
                  <a:pt x="961351" y="173583"/>
                </a:lnTo>
                <a:lnTo>
                  <a:pt x="916495" y="198145"/>
                </a:lnTo>
                <a:lnTo>
                  <a:pt x="872134" y="224269"/>
                </a:lnTo>
                <a:lnTo>
                  <a:pt x="828509" y="251866"/>
                </a:lnTo>
                <a:lnTo>
                  <a:pt x="785850" y="280885"/>
                </a:lnTo>
                <a:lnTo>
                  <a:pt x="744359" y="311200"/>
                </a:lnTo>
                <a:lnTo>
                  <a:pt x="704265" y="342760"/>
                </a:lnTo>
                <a:lnTo>
                  <a:pt x="660920" y="379298"/>
                </a:lnTo>
                <a:lnTo>
                  <a:pt x="619696" y="416725"/>
                </a:lnTo>
                <a:lnTo>
                  <a:pt x="580707" y="454685"/>
                </a:lnTo>
                <a:lnTo>
                  <a:pt x="544029" y="492836"/>
                </a:lnTo>
                <a:lnTo>
                  <a:pt x="509739" y="530847"/>
                </a:lnTo>
                <a:lnTo>
                  <a:pt x="477951" y="568375"/>
                </a:lnTo>
                <a:lnTo>
                  <a:pt x="448741" y="605078"/>
                </a:lnTo>
                <a:lnTo>
                  <a:pt x="422198" y="640613"/>
                </a:lnTo>
                <a:lnTo>
                  <a:pt x="415658" y="649084"/>
                </a:lnTo>
                <a:lnTo>
                  <a:pt x="343535" y="758786"/>
                </a:lnTo>
                <a:lnTo>
                  <a:pt x="283070" y="868172"/>
                </a:lnTo>
                <a:lnTo>
                  <a:pt x="226441" y="991819"/>
                </a:lnTo>
                <a:lnTo>
                  <a:pt x="189801" y="1093901"/>
                </a:lnTo>
                <a:lnTo>
                  <a:pt x="177876" y="1131468"/>
                </a:lnTo>
                <a:lnTo>
                  <a:pt x="166420" y="1179283"/>
                </a:lnTo>
                <a:lnTo>
                  <a:pt x="158546" y="1222121"/>
                </a:lnTo>
                <a:lnTo>
                  <a:pt x="157607" y="1232560"/>
                </a:lnTo>
                <a:lnTo>
                  <a:pt x="142430" y="1247546"/>
                </a:lnTo>
                <a:lnTo>
                  <a:pt x="107378" y="1288910"/>
                </a:lnTo>
                <a:lnTo>
                  <a:pt x="102425" y="1296911"/>
                </a:lnTo>
                <a:lnTo>
                  <a:pt x="101777" y="1298041"/>
                </a:lnTo>
                <a:lnTo>
                  <a:pt x="101180" y="1296962"/>
                </a:lnTo>
                <a:lnTo>
                  <a:pt x="100914" y="1296035"/>
                </a:lnTo>
                <a:lnTo>
                  <a:pt x="101053" y="1296873"/>
                </a:lnTo>
                <a:lnTo>
                  <a:pt x="89103" y="1239126"/>
                </a:lnTo>
                <a:lnTo>
                  <a:pt x="77470" y="1179766"/>
                </a:lnTo>
                <a:lnTo>
                  <a:pt x="66370" y="1128661"/>
                </a:lnTo>
                <a:lnTo>
                  <a:pt x="56108" y="1085748"/>
                </a:lnTo>
                <a:lnTo>
                  <a:pt x="38379" y="1024547"/>
                </a:lnTo>
                <a:lnTo>
                  <a:pt x="9474" y="995946"/>
                </a:lnTo>
                <a:lnTo>
                  <a:pt x="1460" y="1002144"/>
                </a:lnTo>
                <a:lnTo>
                  <a:pt x="0" y="1014310"/>
                </a:lnTo>
                <a:lnTo>
                  <a:pt x="4051" y="1032954"/>
                </a:lnTo>
                <a:lnTo>
                  <a:pt x="12560" y="1058532"/>
                </a:lnTo>
                <a:lnTo>
                  <a:pt x="24460" y="1091577"/>
                </a:lnTo>
                <a:lnTo>
                  <a:pt x="38836" y="1132560"/>
                </a:lnTo>
                <a:lnTo>
                  <a:pt x="53670" y="1182103"/>
                </a:lnTo>
                <a:lnTo>
                  <a:pt x="66929" y="1240815"/>
                </a:lnTo>
                <a:lnTo>
                  <a:pt x="73380" y="1274419"/>
                </a:lnTo>
                <a:lnTo>
                  <a:pt x="88925" y="1362316"/>
                </a:lnTo>
                <a:lnTo>
                  <a:pt x="89369" y="1361097"/>
                </a:lnTo>
                <a:lnTo>
                  <a:pt x="89636" y="1360906"/>
                </a:lnTo>
                <a:lnTo>
                  <a:pt x="125945" y="1310792"/>
                </a:lnTo>
                <a:lnTo>
                  <a:pt x="127342" y="1308925"/>
                </a:lnTo>
                <a:lnTo>
                  <a:pt x="163233" y="1270088"/>
                </a:lnTo>
                <a:lnTo>
                  <a:pt x="197904" y="1238973"/>
                </a:lnTo>
                <a:lnTo>
                  <a:pt x="203174" y="1234224"/>
                </a:lnTo>
                <a:lnTo>
                  <a:pt x="228092" y="1214310"/>
                </a:lnTo>
                <a:lnTo>
                  <a:pt x="244348" y="1201267"/>
                </a:lnTo>
                <a:lnTo>
                  <a:pt x="284111" y="1170393"/>
                </a:lnTo>
                <a:lnTo>
                  <a:pt x="339013" y="1124229"/>
                </a:lnTo>
                <a:lnTo>
                  <a:pt x="376758" y="1084732"/>
                </a:lnTo>
                <a:lnTo>
                  <a:pt x="392861" y="1058252"/>
                </a:lnTo>
                <a:lnTo>
                  <a:pt x="391668" y="1051839"/>
                </a:lnTo>
                <a:lnTo>
                  <a:pt x="384721" y="1051026"/>
                </a:lnTo>
                <a:lnTo>
                  <a:pt x="373456" y="1056144"/>
                </a:lnTo>
                <a:lnTo>
                  <a:pt x="358279" y="1066431"/>
                </a:lnTo>
                <a:lnTo>
                  <a:pt x="339636" y="1081138"/>
                </a:lnTo>
                <a:lnTo>
                  <a:pt x="316877" y="1098804"/>
                </a:lnTo>
                <a:lnTo>
                  <a:pt x="262115" y="1142161"/>
                </a:lnTo>
                <a:lnTo>
                  <a:pt x="230936" y="1167079"/>
                </a:lnTo>
                <a:lnTo>
                  <a:pt x="198043" y="1194904"/>
                </a:lnTo>
                <a:lnTo>
                  <a:pt x="201282" y="1183335"/>
                </a:lnTo>
                <a:lnTo>
                  <a:pt x="207010" y="1161707"/>
                </a:lnTo>
                <a:lnTo>
                  <a:pt x="211124" y="1145159"/>
                </a:lnTo>
                <a:lnTo>
                  <a:pt x="215900" y="1127442"/>
                </a:lnTo>
                <a:lnTo>
                  <a:pt x="253873" y="1008659"/>
                </a:lnTo>
                <a:lnTo>
                  <a:pt x="291642" y="915403"/>
                </a:lnTo>
                <a:lnTo>
                  <a:pt x="307441" y="878586"/>
                </a:lnTo>
                <a:lnTo>
                  <a:pt x="351485" y="793546"/>
                </a:lnTo>
                <a:lnTo>
                  <a:pt x="379971" y="744575"/>
                </a:lnTo>
                <a:lnTo>
                  <a:pt x="412318" y="694182"/>
                </a:lnTo>
                <a:lnTo>
                  <a:pt x="435457" y="659498"/>
                </a:lnTo>
                <a:lnTo>
                  <a:pt x="461784" y="624547"/>
                </a:lnTo>
                <a:lnTo>
                  <a:pt x="490804" y="588467"/>
                </a:lnTo>
                <a:lnTo>
                  <a:pt x="522439" y="551624"/>
                </a:lnTo>
                <a:lnTo>
                  <a:pt x="556590" y="514362"/>
                </a:lnTo>
                <a:lnTo>
                  <a:pt x="593178" y="477037"/>
                </a:lnTo>
                <a:lnTo>
                  <a:pt x="632117" y="440004"/>
                </a:lnTo>
                <a:lnTo>
                  <a:pt x="673315" y="403618"/>
                </a:lnTo>
                <a:lnTo>
                  <a:pt x="716686" y="368236"/>
                </a:lnTo>
                <a:lnTo>
                  <a:pt x="756716" y="337693"/>
                </a:lnTo>
                <a:lnTo>
                  <a:pt x="798106" y="308432"/>
                </a:lnTo>
                <a:lnTo>
                  <a:pt x="840613" y="280479"/>
                </a:lnTo>
                <a:lnTo>
                  <a:pt x="884021" y="253911"/>
                </a:lnTo>
                <a:lnTo>
                  <a:pt x="928116" y="228803"/>
                </a:lnTo>
                <a:lnTo>
                  <a:pt x="972654" y="205181"/>
                </a:lnTo>
                <a:lnTo>
                  <a:pt x="1017422" y="183146"/>
                </a:lnTo>
                <a:lnTo>
                  <a:pt x="1062177" y="162725"/>
                </a:lnTo>
                <a:lnTo>
                  <a:pt x="1106716" y="144005"/>
                </a:lnTo>
                <a:lnTo>
                  <a:pt x="1205115" y="108470"/>
                </a:lnTo>
                <a:lnTo>
                  <a:pt x="1216939" y="104140"/>
                </a:lnTo>
                <a:lnTo>
                  <a:pt x="1228826" y="100342"/>
                </a:lnTo>
                <a:lnTo>
                  <a:pt x="1240688" y="96888"/>
                </a:lnTo>
                <a:lnTo>
                  <a:pt x="1252461" y="93586"/>
                </a:lnTo>
                <a:lnTo>
                  <a:pt x="1298219" y="80479"/>
                </a:lnTo>
                <a:lnTo>
                  <a:pt x="1341678" y="67843"/>
                </a:lnTo>
                <a:lnTo>
                  <a:pt x="1352257" y="65201"/>
                </a:lnTo>
                <a:lnTo>
                  <a:pt x="1362760" y="62852"/>
                </a:lnTo>
                <a:lnTo>
                  <a:pt x="1373124" y="60629"/>
                </a:lnTo>
                <a:lnTo>
                  <a:pt x="1457909" y="41338"/>
                </a:lnTo>
                <a:lnTo>
                  <a:pt x="1474597" y="37388"/>
                </a:lnTo>
                <a:lnTo>
                  <a:pt x="1490611" y="34658"/>
                </a:lnTo>
                <a:lnTo>
                  <a:pt x="1519923" y="29387"/>
                </a:lnTo>
                <a:lnTo>
                  <a:pt x="1566748" y="19710"/>
                </a:lnTo>
                <a:lnTo>
                  <a:pt x="1603590" y="7747"/>
                </a:lnTo>
                <a:lnTo>
                  <a:pt x="1605927" y="4533"/>
                </a:lnTo>
                <a:close/>
              </a:path>
              <a:path w="3465195" h="4634230">
                <a:moveTo>
                  <a:pt x="3464598" y="1376070"/>
                </a:moveTo>
                <a:lnTo>
                  <a:pt x="3462972" y="1329461"/>
                </a:lnTo>
                <a:lnTo>
                  <a:pt x="3460661" y="1284325"/>
                </a:lnTo>
                <a:lnTo>
                  <a:pt x="3451364" y="1120063"/>
                </a:lnTo>
                <a:lnTo>
                  <a:pt x="3443897" y="1048854"/>
                </a:lnTo>
                <a:lnTo>
                  <a:pt x="3434435" y="985647"/>
                </a:lnTo>
                <a:lnTo>
                  <a:pt x="3425418" y="930871"/>
                </a:lnTo>
                <a:lnTo>
                  <a:pt x="3416757" y="885024"/>
                </a:lnTo>
                <a:lnTo>
                  <a:pt x="3400895" y="822236"/>
                </a:lnTo>
                <a:lnTo>
                  <a:pt x="3387039" y="801484"/>
                </a:lnTo>
                <a:lnTo>
                  <a:pt x="3381578" y="807923"/>
                </a:lnTo>
                <a:lnTo>
                  <a:pt x="3377908" y="825233"/>
                </a:lnTo>
                <a:lnTo>
                  <a:pt x="3375952" y="852830"/>
                </a:lnTo>
                <a:lnTo>
                  <a:pt x="3375622" y="890130"/>
                </a:lnTo>
                <a:lnTo>
                  <a:pt x="3376028" y="912291"/>
                </a:lnTo>
                <a:lnTo>
                  <a:pt x="3377971" y="963193"/>
                </a:lnTo>
                <a:lnTo>
                  <a:pt x="3383457" y="1055039"/>
                </a:lnTo>
                <a:lnTo>
                  <a:pt x="3385947" y="1089520"/>
                </a:lnTo>
                <a:lnTo>
                  <a:pt x="3389541" y="1311021"/>
                </a:lnTo>
                <a:lnTo>
                  <a:pt x="3390214" y="1333538"/>
                </a:lnTo>
                <a:lnTo>
                  <a:pt x="3390709" y="1356423"/>
                </a:lnTo>
                <a:lnTo>
                  <a:pt x="3390646" y="1379639"/>
                </a:lnTo>
                <a:lnTo>
                  <a:pt x="3386620" y="1475854"/>
                </a:lnTo>
                <a:lnTo>
                  <a:pt x="3382810" y="1577060"/>
                </a:lnTo>
                <a:lnTo>
                  <a:pt x="3381984" y="1603082"/>
                </a:lnTo>
                <a:lnTo>
                  <a:pt x="3380879" y="1629346"/>
                </a:lnTo>
                <a:lnTo>
                  <a:pt x="3379089" y="1655826"/>
                </a:lnTo>
                <a:lnTo>
                  <a:pt x="3376168" y="1682470"/>
                </a:lnTo>
                <a:lnTo>
                  <a:pt x="3352787" y="1903831"/>
                </a:lnTo>
                <a:lnTo>
                  <a:pt x="3345611" y="1951736"/>
                </a:lnTo>
                <a:lnTo>
                  <a:pt x="3337674" y="1999983"/>
                </a:lnTo>
                <a:lnTo>
                  <a:pt x="3328987" y="2048548"/>
                </a:lnTo>
                <a:lnTo>
                  <a:pt x="3319538" y="2097366"/>
                </a:lnTo>
                <a:lnTo>
                  <a:pt x="3309328" y="2146376"/>
                </a:lnTo>
                <a:lnTo>
                  <a:pt x="3298367" y="2195525"/>
                </a:lnTo>
                <a:lnTo>
                  <a:pt x="3286658" y="2244775"/>
                </a:lnTo>
                <a:lnTo>
                  <a:pt x="3274199" y="2294064"/>
                </a:lnTo>
                <a:lnTo>
                  <a:pt x="3260991" y="2343340"/>
                </a:lnTo>
                <a:lnTo>
                  <a:pt x="3247021" y="2392540"/>
                </a:lnTo>
                <a:lnTo>
                  <a:pt x="3232315" y="2441625"/>
                </a:lnTo>
                <a:lnTo>
                  <a:pt x="3216859" y="2490546"/>
                </a:lnTo>
                <a:lnTo>
                  <a:pt x="3200654" y="2539238"/>
                </a:lnTo>
                <a:lnTo>
                  <a:pt x="3183712" y="2587650"/>
                </a:lnTo>
                <a:lnTo>
                  <a:pt x="3166021" y="2635745"/>
                </a:lnTo>
                <a:lnTo>
                  <a:pt x="3147593" y="2683446"/>
                </a:lnTo>
                <a:lnTo>
                  <a:pt x="3128416" y="2730716"/>
                </a:lnTo>
                <a:lnTo>
                  <a:pt x="3108502" y="2777490"/>
                </a:lnTo>
                <a:lnTo>
                  <a:pt x="3087852" y="2823730"/>
                </a:lnTo>
                <a:lnTo>
                  <a:pt x="3064256" y="2874835"/>
                </a:lnTo>
                <a:lnTo>
                  <a:pt x="3039884" y="2925102"/>
                </a:lnTo>
                <a:lnTo>
                  <a:pt x="3014802" y="2974505"/>
                </a:lnTo>
                <a:lnTo>
                  <a:pt x="2989084" y="3022981"/>
                </a:lnTo>
                <a:lnTo>
                  <a:pt x="2962795" y="3070517"/>
                </a:lnTo>
                <a:lnTo>
                  <a:pt x="2935998" y="3117050"/>
                </a:lnTo>
                <a:lnTo>
                  <a:pt x="2908795" y="3162566"/>
                </a:lnTo>
                <a:lnTo>
                  <a:pt x="2881223" y="3207016"/>
                </a:lnTo>
                <a:lnTo>
                  <a:pt x="2853385" y="3250361"/>
                </a:lnTo>
                <a:lnTo>
                  <a:pt x="2825331" y="3292564"/>
                </a:lnTo>
                <a:lnTo>
                  <a:pt x="2797137" y="3333597"/>
                </a:lnTo>
                <a:lnTo>
                  <a:pt x="2768879" y="3373399"/>
                </a:lnTo>
                <a:lnTo>
                  <a:pt x="2740622" y="3411969"/>
                </a:lnTo>
                <a:lnTo>
                  <a:pt x="2712440" y="3449231"/>
                </a:lnTo>
                <a:lnTo>
                  <a:pt x="2684399" y="3485172"/>
                </a:lnTo>
                <a:lnTo>
                  <a:pt x="2656586" y="3519741"/>
                </a:lnTo>
                <a:lnTo>
                  <a:pt x="2629065" y="3552914"/>
                </a:lnTo>
                <a:lnTo>
                  <a:pt x="2599182" y="3586200"/>
                </a:lnTo>
                <a:lnTo>
                  <a:pt x="2569159" y="3618357"/>
                </a:lnTo>
                <a:lnTo>
                  <a:pt x="2481491" y="3710825"/>
                </a:lnTo>
                <a:lnTo>
                  <a:pt x="2453094" y="3740315"/>
                </a:lnTo>
                <a:lnTo>
                  <a:pt x="2424392" y="3768445"/>
                </a:lnTo>
                <a:lnTo>
                  <a:pt x="2394775" y="3794607"/>
                </a:lnTo>
                <a:lnTo>
                  <a:pt x="2254796" y="3917378"/>
                </a:lnTo>
                <a:lnTo>
                  <a:pt x="2173427" y="3980218"/>
                </a:lnTo>
                <a:lnTo>
                  <a:pt x="2023364" y="4089654"/>
                </a:lnTo>
                <a:lnTo>
                  <a:pt x="1773847" y="4244581"/>
                </a:lnTo>
                <a:lnTo>
                  <a:pt x="1739658" y="4263453"/>
                </a:lnTo>
                <a:lnTo>
                  <a:pt x="1707540" y="4280357"/>
                </a:lnTo>
                <a:lnTo>
                  <a:pt x="1678139" y="4296397"/>
                </a:lnTo>
                <a:lnTo>
                  <a:pt x="1643507" y="4315777"/>
                </a:lnTo>
                <a:lnTo>
                  <a:pt x="1664957" y="4273601"/>
                </a:lnTo>
                <a:lnTo>
                  <a:pt x="1674888" y="4253535"/>
                </a:lnTo>
                <a:lnTo>
                  <a:pt x="1731149" y="4132161"/>
                </a:lnTo>
                <a:lnTo>
                  <a:pt x="1772386" y="4041902"/>
                </a:lnTo>
                <a:lnTo>
                  <a:pt x="1790446" y="4001757"/>
                </a:lnTo>
                <a:lnTo>
                  <a:pt x="1806575" y="3965359"/>
                </a:lnTo>
                <a:lnTo>
                  <a:pt x="1827479" y="3919359"/>
                </a:lnTo>
                <a:lnTo>
                  <a:pt x="1841030" y="3882783"/>
                </a:lnTo>
                <a:lnTo>
                  <a:pt x="1845868" y="3856888"/>
                </a:lnTo>
                <a:lnTo>
                  <a:pt x="1840649" y="3842956"/>
                </a:lnTo>
                <a:lnTo>
                  <a:pt x="1806333" y="3860088"/>
                </a:lnTo>
                <a:lnTo>
                  <a:pt x="1780260" y="3890480"/>
                </a:lnTo>
                <a:lnTo>
                  <a:pt x="1749577" y="3933520"/>
                </a:lnTo>
                <a:lnTo>
                  <a:pt x="1728609" y="3969054"/>
                </a:lnTo>
                <a:lnTo>
                  <a:pt x="1706905" y="4009174"/>
                </a:lnTo>
                <a:lnTo>
                  <a:pt x="1684591" y="4053255"/>
                </a:lnTo>
                <a:lnTo>
                  <a:pt x="1661858" y="4100703"/>
                </a:lnTo>
                <a:lnTo>
                  <a:pt x="1638846" y="4150893"/>
                </a:lnTo>
                <a:lnTo>
                  <a:pt x="1606804" y="4223347"/>
                </a:lnTo>
                <a:lnTo>
                  <a:pt x="1588122" y="4263555"/>
                </a:lnTo>
                <a:lnTo>
                  <a:pt x="1559648" y="4325175"/>
                </a:lnTo>
                <a:lnTo>
                  <a:pt x="1517027" y="4405935"/>
                </a:lnTo>
                <a:lnTo>
                  <a:pt x="1450479" y="4511853"/>
                </a:lnTo>
                <a:lnTo>
                  <a:pt x="1443888" y="4519828"/>
                </a:lnTo>
                <a:lnTo>
                  <a:pt x="1440738" y="4523676"/>
                </a:lnTo>
                <a:lnTo>
                  <a:pt x="1355648" y="4624197"/>
                </a:lnTo>
                <a:lnTo>
                  <a:pt x="1355382" y="4624832"/>
                </a:lnTo>
                <a:lnTo>
                  <a:pt x="1353083" y="4626394"/>
                </a:lnTo>
                <a:lnTo>
                  <a:pt x="1542618" y="4613795"/>
                </a:lnTo>
                <a:lnTo>
                  <a:pt x="1615351" y="4610011"/>
                </a:lnTo>
                <a:lnTo>
                  <a:pt x="1681670" y="4607509"/>
                </a:lnTo>
                <a:lnTo>
                  <a:pt x="1743417" y="4607547"/>
                </a:lnTo>
                <a:lnTo>
                  <a:pt x="1800631" y="4609566"/>
                </a:lnTo>
                <a:lnTo>
                  <a:pt x="1853323" y="4612995"/>
                </a:lnTo>
                <a:lnTo>
                  <a:pt x="1901545" y="4617288"/>
                </a:lnTo>
                <a:lnTo>
                  <a:pt x="1945322" y="4621860"/>
                </a:lnTo>
                <a:lnTo>
                  <a:pt x="1984679" y="4626165"/>
                </a:lnTo>
                <a:lnTo>
                  <a:pt x="2019642" y="4629632"/>
                </a:lnTo>
                <a:lnTo>
                  <a:pt x="2076831" y="4634204"/>
                </a:lnTo>
                <a:lnTo>
                  <a:pt x="2117407" y="4633087"/>
                </a:lnTo>
                <a:lnTo>
                  <a:pt x="2141817" y="4623879"/>
                </a:lnTo>
                <a:lnTo>
                  <a:pt x="2150529" y="4604169"/>
                </a:lnTo>
                <a:lnTo>
                  <a:pt x="2143036" y="4582452"/>
                </a:lnTo>
                <a:lnTo>
                  <a:pt x="2076742" y="4558995"/>
                </a:lnTo>
                <a:lnTo>
                  <a:pt x="2017687" y="4554652"/>
                </a:lnTo>
                <a:lnTo>
                  <a:pt x="1941245" y="4553496"/>
                </a:lnTo>
                <a:lnTo>
                  <a:pt x="1896491" y="4553547"/>
                </a:lnTo>
                <a:lnTo>
                  <a:pt x="1847380" y="4554118"/>
                </a:lnTo>
                <a:lnTo>
                  <a:pt x="1793925" y="4555312"/>
                </a:lnTo>
                <a:lnTo>
                  <a:pt x="1736128" y="4557192"/>
                </a:lnTo>
                <a:lnTo>
                  <a:pt x="1673999" y="4559846"/>
                </a:lnTo>
                <a:lnTo>
                  <a:pt x="1607540" y="4563351"/>
                </a:lnTo>
                <a:lnTo>
                  <a:pt x="1482153" y="4568025"/>
                </a:lnTo>
                <a:lnTo>
                  <a:pt x="1483969" y="4567910"/>
                </a:lnTo>
                <a:lnTo>
                  <a:pt x="1481899" y="4567834"/>
                </a:lnTo>
                <a:lnTo>
                  <a:pt x="1479346" y="4567352"/>
                </a:lnTo>
                <a:lnTo>
                  <a:pt x="1479372" y="4567123"/>
                </a:lnTo>
                <a:lnTo>
                  <a:pt x="1481391" y="4565231"/>
                </a:lnTo>
                <a:lnTo>
                  <a:pt x="1495386" y="4550905"/>
                </a:lnTo>
                <a:lnTo>
                  <a:pt x="1563039" y="4457471"/>
                </a:lnTo>
                <a:lnTo>
                  <a:pt x="1586268" y="4418482"/>
                </a:lnTo>
                <a:lnTo>
                  <a:pt x="1593977" y="4415904"/>
                </a:lnTo>
                <a:lnTo>
                  <a:pt x="1641487" y="4396829"/>
                </a:lnTo>
                <a:lnTo>
                  <a:pt x="1691881" y="4373169"/>
                </a:lnTo>
                <a:lnTo>
                  <a:pt x="1751545" y="4342841"/>
                </a:lnTo>
                <a:lnTo>
                  <a:pt x="1819960" y="4304982"/>
                </a:lnTo>
                <a:lnTo>
                  <a:pt x="1856422" y="4281436"/>
                </a:lnTo>
                <a:lnTo>
                  <a:pt x="2025015" y="4169753"/>
                </a:lnTo>
                <a:lnTo>
                  <a:pt x="2248331" y="3996194"/>
                </a:lnTo>
                <a:lnTo>
                  <a:pt x="2470658" y="3793337"/>
                </a:lnTo>
                <a:lnTo>
                  <a:pt x="2645626" y="3605390"/>
                </a:lnTo>
                <a:lnTo>
                  <a:pt x="2674823" y="3570706"/>
                </a:lnTo>
                <a:lnTo>
                  <a:pt x="2702852" y="3537178"/>
                </a:lnTo>
                <a:lnTo>
                  <a:pt x="2731198" y="3502253"/>
                </a:lnTo>
                <a:lnTo>
                  <a:pt x="2759773" y="3465969"/>
                </a:lnTo>
                <a:lnTo>
                  <a:pt x="2788526" y="3428365"/>
                </a:lnTo>
                <a:lnTo>
                  <a:pt x="2817380" y="3389490"/>
                </a:lnTo>
                <a:lnTo>
                  <a:pt x="2846273" y="3349358"/>
                </a:lnTo>
                <a:lnTo>
                  <a:pt x="2875127" y="3308019"/>
                </a:lnTo>
                <a:lnTo>
                  <a:pt x="2903893" y="3265525"/>
                </a:lnTo>
                <a:lnTo>
                  <a:pt x="2932480" y="3221875"/>
                </a:lnTo>
                <a:lnTo>
                  <a:pt x="2960827" y="3177146"/>
                </a:lnTo>
                <a:lnTo>
                  <a:pt x="2988868" y="3131350"/>
                </a:lnTo>
                <a:lnTo>
                  <a:pt x="3016529" y="3084525"/>
                </a:lnTo>
                <a:lnTo>
                  <a:pt x="3043745" y="3036735"/>
                </a:lnTo>
                <a:lnTo>
                  <a:pt x="3070453" y="2987979"/>
                </a:lnTo>
                <a:lnTo>
                  <a:pt x="3096577" y="2938322"/>
                </a:lnTo>
                <a:lnTo>
                  <a:pt x="3122041" y="2887789"/>
                </a:lnTo>
                <a:lnTo>
                  <a:pt x="3146793" y="2836418"/>
                </a:lnTo>
                <a:lnTo>
                  <a:pt x="3168434" y="2789898"/>
                </a:lnTo>
                <a:lnTo>
                  <a:pt x="3189338" y="2742806"/>
                </a:lnTo>
                <a:lnTo>
                  <a:pt x="3209506" y="2695206"/>
                </a:lnTo>
                <a:lnTo>
                  <a:pt x="3228949" y="2647137"/>
                </a:lnTo>
                <a:lnTo>
                  <a:pt x="3247644" y="2598661"/>
                </a:lnTo>
                <a:lnTo>
                  <a:pt x="3265589" y="2549829"/>
                </a:lnTo>
                <a:lnTo>
                  <a:pt x="3282772" y="2500706"/>
                </a:lnTo>
                <a:lnTo>
                  <a:pt x="3299206" y="2451328"/>
                </a:lnTo>
                <a:lnTo>
                  <a:pt x="3314865" y="2401760"/>
                </a:lnTo>
                <a:lnTo>
                  <a:pt x="3329749" y="2352052"/>
                </a:lnTo>
                <a:lnTo>
                  <a:pt x="3343846" y="2302256"/>
                </a:lnTo>
                <a:lnTo>
                  <a:pt x="3357168" y="2252434"/>
                </a:lnTo>
                <a:lnTo>
                  <a:pt x="3369691" y="2202624"/>
                </a:lnTo>
                <a:lnTo>
                  <a:pt x="3381413" y="2152891"/>
                </a:lnTo>
                <a:lnTo>
                  <a:pt x="3392335" y="2103297"/>
                </a:lnTo>
                <a:lnTo>
                  <a:pt x="3402444" y="2053882"/>
                </a:lnTo>
                <a:lnTo>
                  <a:pt x="3411740" y="2004695"/>
                </a:lnTo>
                <a:lnTo>
                  <a:pt x="3420199" y="1955800"/>
                </a:lnTo>
                <a:lnTo>
                  <a:pt x="3427844" y="1907260"/>
                </a:lnTo>
                <a:lnTo>
                  <a:pt x="3455606" y="1655876"/>
                </a:lnTo>
                <a:lnTo>
                  <a:pt x="3461994" y="1473479"/>
                </a:lnTo>
                <a:lnTo>
                  <a:pt x="3464598" y="137607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5173766" y="1590648"/>
            <a:ext cx="1240790" cy="2006177"/>
          </a:xfrm>
          <a:custGeom>
            <a:avLst/>
            <a:gdLst/>
            <a:ahLst/>
            <a:cxnLst/>
            <a:rect l="l" t="t" r="r" b="b"/>
            <a:pathLst>
              <a:path w="1861184" h="3009265">
                <a:moveTo>
                  <a:pt x="1489568" y="2752055"/>
                </a:moveTo>
                <a:lnTo>
                  <a:pt x="1387953" y="2698082"/>
                </a:lnTo>
                <a:lnTo>
                  <a:pt x="1409584" y="2752712"/>
                </a:lnTo>
                <a:lnTo>
                  <a:pt x="1415929" y="2756082"/>
                </a:lnTo>
                <a:lnTo>
                  <a:pt x="1436023" y="2795516"/>
                </a:lnTo>
                <a:lnTo>
                  <a:pt x="1443018" y="2813612"/>
                </a:lnTo>
                <a:lnTo>
                  <a:pt x="1449723" y="2831554"/>
                </a:lnTo>
                <a:lnTo>
                  <a:pt x="1455742" y="2849131"/>
                </a:lnTo>
                <a:lnTo>
                  <a:pt x="1473654" y="2873026"/>
                </a:lnTo>
                <a:lnTo>
                  <a:pt x="1479612" y="2890571"/>
                </a:lnTo>
                <a:lnTo>
                  <a:pt x="1479593" y="2904941"/>
                </a:lnTo>
                <a:lnTo>
                  <a:pt x="1486801" y="2908769"/>
                </a:lnTo>
                <a:lnTo>
                  <a:pt x="1505808" y="3005147"/>
                </a:lnTo>
                <a:lnTo>
                  <a:pt x="1513387" y="3009173"/>
                </a:lnTo>
                <a:lnTo>
                  <a:pt x="1526669" y="2987467"/>
                </a:lnTo>
                <a:lnTo>
                  <a:pt x="1527118" y="2987706"/>
                </a:lnTo>
                <a:lnTo>
                  <a:pt x="1553390" y="2944139"/>
                </a:lnTo>
                <a:lnTo>
                  <a:pt x="1566805" y="2922504"/>
                </a:lnTo>
                <a:lnTo>
                  <a:pt x="1524734" y="2900157"/>
                </a:lnTo>
                <a:lnTo>
                  <a:pt x="1528015" y="2887520"/>
                </a:lnTo>
                <a:lnTo>
                  <a:pt x="1506118" y="2818367"/>
                </a:lnTo>
                <a:lnTo>
                  <a:pt x="1500043" y="2800760"/>
                </a:lnTo>
                <a:lnTo>
                  <a:pt x="1481466" y="2776513"/>
                </a:lnTo>
                <a:lnTo>
                  <a:pt x="1486341" y="2764721"/>
                </a:lnTo>
                <a:lnTo>
                  <a:pt x="1485075" y="2764049"/>
                </a:lnTo>
                <a:lnTo>
                  <a:pt x="1489568" y="2752055"/>
                </a:lnTo>
                <a:close/>
              </a:path>
              <a:path w="1861184" h="3009265">
                <a:moveTo>
                  <a:pt x="1854020" y="2499846"/>
                </a:moveTo>
                <a:lnTo>
                  <a:pt x="1814531" y="2507632"/>
                </a:lnTo>
                <a:lnTo>
                  <a:pt x="1760984" y="2565472"/>
                </a:lnTo>
                <a:lnTo>
                  <a:pt x="1738179" y="2596500"/>
                </a:lnTo>
                <a:lnTo>
                  <a:pt x="1715169" y="2627419"/>
                </a:lnTo>
                <a:lnTo>
                  <a:pt x="1686132" y="2669517"/>
                </a:lnTo>
                <a:lnTo>
                  <a:pt x="1657157" y="2711649"/>
                </a:lnTo>
                <a:lnTo>
                  <a:pt x="1622423" y="2765101"/>
                </a:lnTo>
                <a:lnTo>
                  <a:pt x="1582063" y="2829946"/>
                </a:lnTo>
                <a:lnTo>
                  <a:pt x="1553780" y="2872444"/>
                </a:lnTo>
                <a:lnTo>
                  <a:pt x="1539345" y="2893538"/>
                </a:lnTo>
                <a:lnTo>
                  <a:pt x="1532782" y="2904432"/>
                </a:lnTo>
                <a:lnTo>
                  <a:pt x="1566805" y="2922504"/>
                </a:lnTo>
                <a:lnTo>
                  <a:pt x="1586928" y="2890051"/>
                </a:lnTo>
                <a:lnTo>
                  <a:pt x="1593862" y="2879354"/>
                </a:lnTo>
                <a:lnTo>
                  <a:pt x="1620505" y="2835984"/>
                </a:lnTo>
                <a:lnTo>
                  <a:pt x="1656077" y="2782976"/>
                </a:lnTo>
                <a:lnTo>
                  <a:pt x="1693788" y="2731105"/>
                </a:lnTo>
                <a:lnTo>
                  <a:pt x="1726780" y="2691108"/>
                </a:lnTo>
                <a:lnTo>
                  <a:pt x="1760110" y="2651290"/>
                </a:lnTo>
                <a:lnTo>
                  <a:pt x="1786917" y="2622388"/>
                </a:lnTo>
                <a:lnTo>
                  <a:pt x="1812259" y="2592707"/>
                </a:lnTo>
                <a:lnTo>
                  <a:pt x="1838247" y="2563370"/>
                </a:lnTo>
                <a:lnTo>
                  <a:pt x="1858913" y="2531206"/>
                </a:lnTo>
                <a:lnTo>
                  <a:pt x="1860735" y="2517793"/>
                </a:lnTo>
                <a:lnTo>
                  <a:pt x="1854020" y="2499846"/>
                </a:lnTo>
                <a:close/>
              </a:path>
              <a:path w="1861184" h="3009265">
                <a:moveTo>
                  <a:pt x="1257815" y="2370111"/>
                </a:moveTo>
                <a:lnTo>
                  <a:pt x="1230634" y="2355673"/>
                </a:lnTo>
                <a:lnTo>
                  <a:pt x="1224019" y="2366540"/>
                </a:lnTo>
                <a:lnTo>
                  <a:pt x="1227394" y="2382713"/>
                </a:lnTo>
                <a:lnTo>
                  <a:pt x="1233913" y="2414937"/>
                </a:lnTo>
                <a:lnTo>
                  <a:pt x="1248645" y="2451522"/>
                </a:lnTo>
                <a:lnTo>
                  <a:pt x="1263966" y="2488421"/>
                </a:lnTo>
                <a:lnTo>
                  <a:pt x="1283576" y="2527598"/>
                </a:lnTo>
                <a:lnTo>
                  <a:pt x="1306778" y="2568682"/>
                </a:lnTo>
                <a:lnTo>
                  <a:pt x="1332871" y="2611303"/>
                </a:lnTo>
                <a:lnTo>
                  <a:pt x="1361159" y="2655089"/>
                </a:lnTo>
                <a:lnTo>
                  <a:pt x="1375048" y="2691227"/>
                </a:lnTo>
                <a:lnTo>
                  <a:pt x="1487892" y="2751165"/>
                </a:lnTo>
                <a:lnTo>
                  <a:pt x="1495373" y="2726378"/>
                </a:lnTo>
                <a:lnTo>
                  <a:pt x="1495944" y="2712301"/>
                </a:lnTo>
                <a:lnTo>
                  <a:pt x="1443791" y="2684599"/>
                </a:lnTo>
                <a:lnTo>
                  <a:pt x="1444012" y="2683796"/>
                </a:lnTo>
                <a:lnTo>
                  <a:pt x="1425350" y="2660424"/>
                </a:lnTo>
                <a:lnTo>
                  <a:pt x="1411750" y="2624439"/>
                </a:lnTo>
                <a:lnTo>
                  <a:pt x="1383842" y="2580855"/>
                </a:lnTo>
                <a:lnTo>
                  <a:pt x="1358294" y="2538524"/>
                </a:lnTo>
                <a:lnTo>
                  <a:pt x="1335441" y="2497625"/>
                </a:lnTo>
                <a:lnTo>
                  <a:pt x="1315617" y="2458335"/>
                </a:lnTo>
                <a:lnTo>
                  <a:pt x="1293200" y="2432047"/>
                </a:lnTo>
                <a:lnTo>
                  <a:pt x="1275598" y="2393937"/>
                </a:lnTo>
                <a:lnTo>
                  <a:pt x="1257815" y="2370111"/>
                </a:lnTo>
                <a:close/>
              </a:path>
              <a:path w="1861184" h="3009265">
                <a:moveTo>
                  <a:pt x="1444012" y="2683796"/>
                </a:moveTo>
                <a:lnTo>
                  <a:pt x="1443791" y="2684599"/>
                </a:lnTo>
                <a:lnTo>
                  <a:pt x="1445289" y="2685395"/>
                </a:lnTo>
                <a:lnTo>
                  <a:pt x="1444012" y="2683796"/>
                </a:lnTo>
                <a:close/>
              </a:path>
              <a:path w="1861184" h="3009265">
                <a:moveTo>
                  <a:pt x="554333" y="328328"/>
                </a:moveTo>
                <a:lnTo>
                  <a:pt x="180398" y="129709"/>
                </a:lnTo>
                <a:lnTo>
                  <a:pt x="199345" y="154153"/>
                </a:lnTo>
                <a:lnTo>
                  <a:pt x="304611" y="224447"/>
                </a:lnTo>
                <a:lnTo>
                  <a:pt x="366629" y="257388"/>
                </a:lnTo>
                <a:lnTo>
                  <a:pt x="425894" y="303248"/>
                </a:lnTo>
                <a:lnTo>
                  <a:pt x="471108" y="341644"/>
                </a:lnTo>
                <a:lnTo>
                  <a:pt x="488577" y="350922"/>
                </a:lnTo>
                <a:lnTo>
                  <a:pt x="500280" y="371519"/>
                </a:lnTo>
                <a:lnTo>
                  <a:pt x="535975" y="390479"/>
                </a:lnTo>
                <a:lnTo>
                  <a:pt x="547920" y="411204"/>
                </a:lnTo>
                <a:lnTo>
                  <a:pt x="678872" y="523901"/>
                </a:lnTo>
                <a:lnTo>
                  <a:pt x="818710" y="655699"/>
                </a:lnTo>
                <a:lnTo>
                  <a:pt x="848017" y="700027"/>
                </a:lnTo>
                <a:lnTo>
                  <a:pt x="883258" y="733125"/>
                </a:lnTo>
                <a:lnTo>
                  <a:pt x="912443" y="777388"/>
                </a:lnTo>
                <a:lnTo>
                  <a:pt x="947417" y="810345"/>
                </a:lnTo>
                <a:lnTo>
                  <a:pt x="976191" y="854389"/>
                </a:lnTo>
                <a:lnTo>
                  <a:pt x="1010606" y="887050"/>
                </a:lnTo>
                <a:lnTo>
                  <a:pt x="1066283" y="974144"/>
                </a:lnTo>
                <a:lnTo>
                  <a:pt x="1119822" y="1060103"/>
                </a:lnTo>
                <a:lnTo>
                  <a:pt x="1145607" y="1102560"/>
                </a:lnTo>
                <a:lnTo>
                  <a:pt x="1176415" y="1147685"/>
                </a:lnTo>
                <a:lnTo>
                  <a:pt x="1200161" y="1203439"/>
                </a:lnTo>
                <a:lnTo>
                  <a:pt x="1228716" y="1247367"/>
                </a:lnTo>
                <a:lnTo>
                  <a:pt x="1250122" y="1301878"/>
                </a:lnTo>
                <a:lnTo>
                  <a:pt x="1270294" y="1355733"/>
                </a:lnTo>
                <a:lnTo>
                  <a:pt x="1295144" y="1397694"/>
                </a:lnTo>
                <a:lnTo>
                  <a:pt x="1312715" y="1450168"/>
                </a:lnTo>
                <a:lnTo>
                  <a:pt x="1328920" y="1501916"/>
                </a:lnTo>
                <a:lnTo>
                  <a:pt x="1349675" y="1541701"/>
                </a:lnTo>
                <a:lnTo>
                  <a:pt x="1363019" y="1591930"/>
                </a:lnTo>
                <a:lnTo>
                  <a:pt x="1380825" y="1630149"/>
                </a:lnTo>
                <a:lnTo>
                  <a:pt x="1391134" y="1678766"/>
                </a:lnTo>
                <a:lnTo>
                  <a:pt x="1399861" y="1726542"/>
                </a:lnTo>
                <a:lnTo>
                  <a:pt x="1408014" y="1759633"/>
                </a:lnTo>
                <a:lnTo>
                  <a:pt x="1422240" y="1824711"/>
                </a:lnTo>
                <a:lnTo>
                  <a:pt x="1434991" y="1889005"/>
                </a:lnTo>
                <a:lnTo>
                  <a:pt x="1445433" y="1952073"/>
                </a:lnTo>
                <a:lnTo>
                  <a:pt x="1448756" y="1982599"/>
                </a:lnTo>
                <a:lnTo>
                  <a:pt x="1464834" y="2091801"/>
                </a:lnTo>
                <a:lnTo>
                  <a:pt x="1466558" y="2121478"/>
                </a:lnTo>
                <a:lnTo>
                  <a:pt x="1467255" y="2136228"/>
                </a:lnTo>
                <a:lnTo>
                  <a:pt x="1467667" y="2150827"/>
                </a:lnTo>
                <a:lnTo>
                  <a:pt x="1466515" y="2207737"/>
                </a:lnTo>
                <a:lnTo>
                  <a:pt x="1472787" y="2297350"/>
                </a:lnTo>
                <a:lnTo>
                  <a:pt x="1470738" y="2325023"/>
                </a:lnTo>
                <a:lnTo>
                  <a:pt x="1468390" y="2352537"/>
                </a:lnTo>
                <a:lnTo>
                  <a:pt x="1471322" y="2368474"/>
                </a:lnTo>
                <a:lnTo>
                  <a:pt x="1467241" y="2395067"/>
                </a:lnTo>
                <a:lnTo>
                  <a:pt x="1466651" y="2466656"/>
                </a:lnTo>
                <a:lnTo>
                  <a:pt x="1456810" y="2576472"/>
                </a:lnTo>
                <a:lnTo>
                  <a:pt x="1454764" y="2604146"/>
                </a:lnTo>
                <a:lnTo>
                  <a:pt x="1451565" y="2631207"/>
                </a:lnTo>
                <a:lnTo>
                  <a:pt x="1448004" y="2658076"/>
                </a:lnTo>
                <a:lnTo>
                  <a:pt x="1444675" y="2670688"/>
                </a:lnTo>
                <a:lnTo>
                  <a:pt x="1447238" y="2672050"/>
                </a:lnTo>
                <a:lnTo>
                  <a:pt x="1444012" y="2683796"/>
                </a:lnTo>
                <a:lnTo>
                  <a:pt x="1445289" y="2685395"/>
                </a:lnTo>
                <a:lnTo>
                  <a:pt x="1495944" y="2712301"/>
                </a:lnTo>
                <a:lnTo>
                  <a:pt x="1506174" y="2660213"/>
                </a:lnTo>
                <a:lnTo>
                  <a:pt x="1512702" y="2606159"/>
                </a:lnTo>
                <a:lnTo>
                  <a:pt x="1513934" y="2578053"/>
                </a:lnTo>
                <a:lnTo>
                  <a:pt x="1518947" y="2537574"/>
                </a:lnTo>
                <a:lnTo>
                  <a:pt x="1523125" y="2381610"/>
                </a:lnTo>
                <a:lnTo>
                  <a:pt x="1520292" y="2365725"/>
                </a:lnTo>
                <a:lnTo>
                  <a:pt x="1522832" y="2352693"/>
                </a:lnTo>
                <a:lnTo>
                  <a:pt x="1521913" y="2337825"/>
                </a:lnTo>
                <a:lnTo>
                  <a:pt x="1518338" y="2292785"/>
                </a:lnTo>
                <a:lnTo>
                  <a:pt x="1513981" y="2189808"/>
                </a:lnTo>
                <a:lnTo>
                  <a:pt x="1513751" y="2160925"/>
                </a:lnTo>
                <a:lnTo>
                  <a:pt x="1513477" y="2146399"/>
                </a:lnTo>
                <a:lnTo>
                  <a:pt x="1512847" y="2131684"/>
                </a:lnTo>
                <a:lnTo>
                  <a:pt x="1488408" y="1960519"/>
                </a:lnTo>
                <a:lnTo>
                  <a:pt x="1486418" y="1945082"/>
                </a:lnTo>
                <a:lnTo>
                  <a:pt x="1478309" y="1897633"/>
                </a:lnTo>
                <a:lnTo>
                  <a:pt x="1465143" y="1833119"/>
                </a:lnTo>
                <a:lnTo>
                  <a:pt x="1450726" y="1767940"/>
                </a:lnTo>
                <a:lnTo>
                  <a:pt x="1438809" y="1718469"/>
                </a:lnTo>
                <a:lnTo>
                  <a:pt x="1433868" y="1701464"/>
                </a:lnTo>
                <a:lnTo>
                  <a:pt x="1424879" y="1653548"/>
                </a:lnTo>
                <a:lnTo>
                  <a:pt x="1408364" y="1616015"/>
                </a:lnTo>
                <a:lnTo>
                  <a:pt x="1396282" y="1566457"/>
                </a:lnTo>
                <a:lnTo>
                  <a:pt x="1382719" y="1516112"/>
                </a:lnTo>
                <a:lnTo>
                  <a:pt x="1361760" y="1476219"/>
                </a:lnTo>
                <a:lnTo>
                  <a:pt x="1345364" y="1424369"/>
                </a:lnTo>
                <a:lnTo>
                  <a:pt x="1327616" y="1371800"/>
                </a:lnTo>
                <a:lnTo>
                  <a:pt x="1302602" y="1329753"/>
                </a:lnTo>
                <a:lnTo>
                  <a:pt x="1282281" y="1275818"/>
                </a:lnTo>
                <a:lnTo>
                  <a:pt x="1260737" y="1221234"/>
                </a:lnTo>
                <a:lnTo>
                  <a:pt x="1232057" y="1177240"/>
                </a:lnTo>
                <a:lnTo>
                  <a:pt x="1208198" y="1121426"/>
                </a:lnTo>
                <a:lnTo>
                  <a:pt x="1177290" y="1076248"/>
                </a:lnTo>
                <a:lnTo>
                  <a:pt x="1157323" y="1022501"/>
                </a:lnTo>
                <a:lnTo>
                  <a:pt x="1103420" y="936349"/>
                </a:lnTo>
                <a:lnTo>
                  <a:pt x="1075589" y="892805"/>
                </a:lnTo>
                <a:lnTo>
                  <a:pt x="1041312" y="860219"/>
                </a:lnTo>
                <a:lnTo>
                  <a:pt x="954154" y="727641"/>
                </a:lnTo>
                <a:lnTo>
                  <a:pt x="918654" y="694405"/>
                </a:lnTo>
                <a:lnTo>
                  <a:pt x="888990" y="649888"/>
                </a:lnTo>
                <a:lnTo>
                  <a:pt x="817672" y="583246"/>
                </a:lnTo>
                <a:lnTo>
                  <a:pt x="788080" y="538767"/>
                </a:lnTo>
                <a:lnTo>
                  <a:pt x="717567" y="472553"/>
                </a:lnTo>
                <a:lnTo>
                  <a:pt x="584700" y="358838"/>
                </a:lnTo>
                <a:lnTo>
                  <a:pt x="566542" y="349193"/>
                </a:lnTo>
                <a:lnTo>
                  <a:pt x="554333" y="328328"/>
                </a:lnTo>
                <a:close/>
              </a:path>
              <a:path w="1861184" h="3009265">
                <a:moveTo>
                  <a:pt x="443820" y="240867"/>
                </a:moveTo>
                <a:lnTo>
                  <a:pt x="14" y="5136"/>
                </a:lnTo>
                <a:lnTo>
                  <a:pt x="5532" y="22447"/>
                </a:lnTo>
                <a:lnTo>
                  <a:pt x="49563" y="45834"/>
                </a:lnTo>
                <a:lnTo>
                  <a:pt x="58738" y="65088"/>
                </a:lnTo>
                <a:lnTo>
                  <a:pt x="518345" y="309213"/>
                </a:lnTo>
                <a:lnTo>
                  <a:pt x="454705" y="261029"/>
                </a:lnTo>
                <a:lnTo>
                  <a:pt x="443820" y="240867"/>
                </a:lnTo>
                <a:close/>
              </a:path>
              <a:path w="1861184" h="3009265">
                <a:moveTo>
                  <a:pt x="352934" y="178212"/>
                </a:moveTo>
                <a:lnTo>
                  <a:pt x="17418" y="0"/>
                </a:lnTo>
                <a:lnTo>
                  <a:pt x="0" y="5128"/>
                </a:lnTo>
                <a:lnTo>
                  <a:pt x="362595" y="197724"/>
                </a:lnTo>
                <a:lnTo>
                  <a:pt x="352934" y="178212"/>
                </a:lnTo>
                <a:close/>
              </a:path>
              <a:path w="1861184" h="3009265">
                <a:moveTo>
                  <a:pt x="205595" y="85571"/>
                </a:moveTo>
                <a:lnTo>
                  <a:pt x="181588" y="72820"/>
                </a:lnTo>
                <a:lnTo>
                  <a:pt x="164262" y="77997"/>
                </a:lnTo>
                <a:lnTo>
                  <a:pt x="224816" y="110161"/>
                </a:lnTo>
                <a:lnTo>
                  <a:pt x="205595" y="85571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 txBox="1"/>
          <p:nvPr/>
        </p:nvSpPr>
        <p:spPr>
          <a:xfrm>
            <a:off x="194561" y="3688920"/>
            <a:ext cx="7032413" cy="20101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4182742" marR="3387" algn="ctr">
              <a:lnSpc>
                <a:spcPct val="115399"/>
              </a:lnSpc>
              <a:spcBef>
                <a:spcPts val="63"/>
              </a:spcBef>
            </a:pP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La</a:t>
            </a:r>
            <a:r>
              <a:rPr sz="1733" b="1" spc="9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France,</a:t>
            </a:r>
            <a:r>
              <a:rPr sz="1733" b="1" spc="9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L’Italie</a:t>
            </a:r>
            <a:r>
              <a:rPr sz="1733" b="1" spc="9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et</a:t>
            </a:r>
            <a:r>
              <a:rPr sz="1733" b="1" spc="93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spc="-7" dirty="0">
                <a:solidFill>
                  <a:srgbClr val="0A1D60"/>
                </a:solidFill>
                <a:latin typeface="Poppins-SemiBold"/>
                <a:cs typeface="Poppins-SemiBold"/>
              </a:rPr>
              <a:t>leurs Méditerranées</a:t>
            </a:r>
            <a:endParaRPr sz="1733" dirty="0">
              <a:latin typeface="Poppins-SemiBold"/>
              <a:cs typeface="Poppins-SemiBold"/>
            </a:endParaRPr>
          </a:p>
          <a:p>
            <a:pPr marL="4174275" algn="ctr">
              <a:spcBef>
                <a:spcPts val="320"/>
              </a:spcBef>
              <a:tabLst>
                <a:tab pos="5388456" algn="l"/>
              </a:tabLst>
            </a:pPr>
            <a:r>
              <a:rPr lang="fr-FR" sz="1367" dirty="0">
                <a:solidFill>
                  <a:srgbClr val="0A1D60"/>
                </a:solidFill>
                <a:latin typeface="Poppins-SemiBold"/>
                <a:cs typeface="Poppins-SemiBold"/>
              </a:rPr>
              <a:t>(</a:t>
            </a:r>
            <a:r>
              <a:rPr sz="1367" dirty="0" err="1">
                <a:solidFill>
                  <a:srgbClr val="0A1D60"/>
                </a:solidFill>
                <a:latin typeface="Poppins-SemiBold"/>
                <a:cs typeface="Poppins-SemiBold"/>
              </a:rPr>
              <a:t>XXe-</a:t>
            </a:r>
            <a:r>
              <a:rPr sz="1367" spc="-13" dirty="0" err="1">
                <a:solidFill>
                  <a:srgbClr val="0A1D60"/>
                </a:solidFill>
                <a:latin typeface="Poppins-SemiBold"/>
                <a:cs typeface="Poppins-SemiBold"/>
              </a:rPr>
              <a:t>XXIe</a:t>
            </a:r>
            <a:r>
              <a:rPr lang="fr-FR" sz="1367" spc="-13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367" spc="-7" dirty="0">
                <a:solidFill>
                  <a:srgbClr val="0A1D60"/>
                </a:solidFill>
                <a:latin typeface="Poppins-SemiBold"/>
                <a:cs typeface="Poppins-SemiBold"/>
              </a:rPr>
              <a:t>siècles</a:t>
            </a:r>
            <a:r>
              <a:rPr lang="fr-FR" sz="1367" spc="-7" dirty="0">
                <a:solidFill>
                  <a:srgbClr val="0A1D60"/>
                </a:solidFill>
                <a:latin typeface="Poppins-SemiBold"/>
                <a:cs typeface="Poppins-SemiBold"/>
              </a:rPr>
              <a:t>)</a:t>
            </a:r>
            <a:endParaRPr sz="1367" dirty="0">
              <a:latin typeface="Poppins-SemiBold"/>
              <a:cs typeface="Poppins-SemiBold"/>
            </a:endParaRPr>
          </a:p>
          <a:p>
            <a:pPr>
              <a:spcBef>
                <a:spcPts val="3"/>
              </a:spcBef>
            </a:pPr>
            <a:endParaRPr sz="1900" dirty="0">
              <a:latin typeface="Poppins-SemiBold"/>
              <a:cs typeface="Poppins-SemiBold"/>
            </a:endParaRPr>
          </a:p>
          <a:p>
            <a:pPr marL="8467" marR="2947394" indent="66043" algn="ctr">
              <a:lnSpc>
                <a:spcPct val="115399"/>
              </a:lnSpc>
              <a:tabLst>
                <a:tab pos="1620601" algn="l"/>
              </a:tabLst>
            </a:pP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La</a:t>
            </a:r>
            <a:r>
              <a:rPr sz="1733" b="1" spc="14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circulation</a:t>
            </a:r>
            <a:r>
              <a:rPr sz="1733" b="1" spc="14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des</a:t>
            </a:r>
            <a:r>
              <a:rPr sz="1733" b="1" spc="143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modèles</a:t>
            </a:r>
            <a:r>
              <a:rPr sz="1733" b="1" spc="14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spc="-17" dirty="0">
                <a:solidFill>
                  <a:srgbClr val="0A1D60"/>
                </a:solidFill>
                <a:latin typeface="Poppins-SemiBold"/>
                <a:cs typeface="Poppins-SemiBold"/>
              </a:rPr>
              <a:t>et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cultures</a:t>
            </a:r>
            <a:r>
              <a:rPr sz="1733" b="1" spc="15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politiques</a:t>
            </a:r>
            <a:r>
              <a:rPr sz="1733" b="1" spc="15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en</a:t>
            </a:r>
            <a:r>
              <a:rPr sz="1733" b="1" spc="153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spc="-7" dirty="0" err="1">
                <a:solidFill>
                  <a:srgbClr val="0A1D60"/>
                </a:solidFill>
                <a:latin typeface="Poppins-SemiBold"/>
                <a:cs typeface="Poppins-SemiBold"/>
              </a:rPr>
              <a:t>Méditerranée</a:t>
            </a:r>
            <a:r>
              <a:rPr sz="1733" b="1" spc="-7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lang="fr-FR" sz="1333" spc="-7" dirty="0">
                <a:solidFill>
                  <a:srgbClr val="0A1D60"/>
                </a:solidFill>
                <a:latin typeface="Poppins-SemiBold"/>
                <a:cs typeface="Poppins-SemiBold"/>
              </a:rPr>
              <a:t>(</a:t>
            </a:r>
            <a:r>
              <a:rPr lang="fr-FR" sz="1367" spc="-7" dirty="0">
                <a:solidFill>
                  <a:srgbClr val="0A1D60"/>
                </a:solidFill>
                <a:latin typeface="Poppins-SemiBold"/>
                <a:cs typeface="Poppins-SemiBold"/>
              </a:rPr>
              <a:t>f</a:t>
            </a:r>
            <a:r>
              <a:rPr sz="1367" dirty="0">
                <a:solidFill>
                  <a:srgbClr val="0A1D60"/>
                </a:solidFill>
                <a:latin typeface="Poppins-SemiBold"/>
                <a:cs typeface="Poppins-SemiBold"/>
              </a:rPr>
              <a:t>in</a:t>
            </a:r>
            <a:r>
              <a:rPr sz="1367" spc="19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367" dirty="0" err="1">
                <a:solidFill>
                  <a:srgbClr val="0A1D60"/>
                </a:solidFill>
                <a:latin typeface="Poppins-SemiBold"/>
                <a:cs typeface="Poppins-SemiBold"/>
              </a:rPr>
              <a:t>XIXe-</a:t>
            </a:r>
            <a:r>
              <a:rPr sz="1367" spc="-17" dirty="0" err="1">
                <a:solidFill>
                  <a:srgbClr val="0A1D60"/>
                </a:solidFill>
                <a:latin typeface="Poppins-SemiBold"/>
                <a:cs typeface="Poppins-SemiBold"/>
              </a:rPr>
              <a:t>XXe</a:t>
            </a:r>
            <a:r>
              <a:rPr lang="fr-FR" sz="1367" spc="-17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367" spc="-7" dirty="0">
                <a:solidFill>
                  <a:srgbClr val="0A1D60"/>
                </a:solidFill>
                <a:latin typeface="Poppins-SemiBold"/>
                <a:cs typeface="Poppins-SemiBold"/>
              </a:rPr>
              <a:t>siècles</a:t>
            </a:r>
            <a:r>
              <a:rPr lang="fr-FR" sz="1367" spc="-7" dirty="0">
                <a:solidFill>
                  <a:srgbClr val="0A1D60"/>
                </a:solidFill>
                <a:latin typeface="Poppins-SemiBold"/>
                <a:cs typeface="Poppins-SemiBold"/>
              </a:rPr>
              <a:t>)</a:t>
            </a:r>
            <a:endParaRPr sz="1367" dirty="0">
              <a:latin typeface="Poppins-SemiBold"/>
              <a:cs typeface="Poppins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1084631"/>
            <a:ext cx="613060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>
                <a:solidFill>
                  <a:srgbClr val="0A1D60"/>
                </a:solidFill>
                <a:latin typeface="Poppins-SemiBold"/>
                <a:cs typeface="Poppins-SemiBold"/>
              </a:rPr>
              <a:t>La</a:t>
            </a:r>
            <a:r>
              <a:rPr sz="2400" b="1" spc="16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2400" b="1" dirty="0">
                <a:solidFill>
                  <a:srgbClr val="0A1D60"/>
                </a:solidFill>
                <a:latin typeface="Poppins-SemiBold"/>
                <a:cs typeface="Poppins-SemiBold"/>
              </a:rPr>
              <a:t>Méditerranée,</a:t>
            </a:r>
            <a:r>
              <a:rPr sz="2400" b="1" spc="16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2400" b="1" dirty="0">
                <a:solidFill>
                  <a:srgbClr val="0A1D60"/>
                </a:solidFill>
                <a:latin typeface="Poppins-SemiBold"/>
                <a:cs typeface="Poppins-SemiBold"/>
              </a:rPr>
              <a:t>l’Europe</a:t>
            </a:r>
            <a:r>
              <a:rPr sz="2400" b="1" spc="16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2400" b="1" dirty="0">
                <a:solidFill>
                  <a:srgbClr val="0A1D60"/>
                </a:solidFill>
                <a:latin typeface="Poppins-SemiBold"/>
                <a:cs typeface="Poppins-SemiBold"/>
              </a:rPr>
              <a:t>et</a:t>
            </a:r>
            <a:r>
              <a:rPr sz="2400" b="1" spc="16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2400" b="1" dirty="0">
                <a:solidFill>
                  <a:srgbClr val="0A1D60"/>
                </a:solidFill>
                <a:latin typeface="Poppins-SemiBold"/>
                <a:cs typeface="Poppins-SemiBold"/>
              </a:rPr>
              <a:t>le</a:t>
            </a:r>
            <a:r>
              <a:rPr sz="2400" b="1" spc="160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2400" b="1" spc="-7" dirty="0">
                <a:solidFill>
                  <a:srgbClr val="0A1D60"/>
                </a:solidFill>
                <a:latin typeface="Poppins-SemiBold"/>
                <a:cs typeface="Poppins-SemiBold"/>
              </a:rPr>
              <a:t>Monde</a:t>
            </a:r>
            <a:endParaRPr sz="2400" dirty="0">
              <a:latin typeface="Poppins-SemiBold"/>
              <a:cs typeface="Poppins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954" y="2823462"/>
            <a:ext cx="2834640" cy="959792"/>
          </a:xfrm>
          <a:prstGeom prst="rect">
            <a:avLst/>
          </a:prstGeom>
        </p:spPr>
        <p:txBody>
          <a:bodyPr vert="horz" wrap="square" lIns="0" tIns="138853" rIns="0" bIns="0" rtlCol="0">
            <a:spAutoFit/>
          </a:bodyPr>
          <a:lstStyle/>
          <a:p>
            <a:pPr marL="8467">
              <a:spcBef>
                <a:spcPts val="1093"/>
              </a:spcBef>
            </a:pP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Conflits</a:t>
            </a:r>
            <a:r>
              <a:rPr sz="1733" b="1" spc="127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dirty="0">
                <a:solidFill>
                  <a:srgbClr val="0A1D60"/>
                </a:solidFill>
                <a:latin typeface="Poppins-SemiBold"/>
                <a:cs typeface="Poppins-SemiBold"/>
              </a:rPr>
              <a:t>en</a:t>
            </a:r>
            <a:r>
              <a:rPr sz="1733" b="1" spc="127" dirty="0">
                <a:solidFill>
                  <a:srgbClr val="0A1D60"/>
                </a:solidFill>
                <a:latin typeface="Poppins-SemiBold"/>
                <a:cs typeface="Poppins-SemiBold"/>
              </a:rPr>
              <a:t> </a:t>
            </a:r>
            <a:r>
              <a:rPr sz="1733" b="1" spc="-7" dirty="0">
                <a:solidFill>
                  <a:srgbClr val="0A1D60"/>
                </a:solidFill>
                <a:latin typeface="Poppins-SemiBold"/>
                <a:cs typeface="Poppins-SemiBold"/>
              </a:rPr>
              <a:t>Méditerranée</a:t>
            </a:r>
            <a:endParaRPr sz="1733" dirty="0">
              <a:latin typeface="Poppins-SemiBold"/>
              <a:cs typeface="Poppins-SemiBold"/>
            </a:endParaRPr>
          </a:p>
          <a:p>
            <a:pPr marL="52073" marR="113036" indent="89751">
              <a:lnSpc>
                <a:spcPct val="114700"/>
              </a:lnSpc>
              <a:spcBef>
                <a:spcPts val="557"/>
              </a:spcBef>
              <a:tabLst>
                <a:tab pos="2038452" algn="l"/>
              </a:tabLst>
            </a:pP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(gestion,</a:t>
            </a:r>
            <a:r>
              <a:rPr sz="1367" spc="-3" dirty="0">
                <a:solidFill>
                  <a:srgbClr val="0A1D60"/>
                </a:solidFill>
                <a:latin typeface="Poppins"/>
                <a:cs typeface="Poppins"/>
              </a:rPr>
              <a:t> </a:t>
            </a: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sorties</a:t>
            </a:r>
            <a:r>
              <a:rPr sz="1367" spc="-3" dirty="0">
                <a:solidFill>
                  <a:srgbClr val="0A1D60"/>
                </a:solidFill>
                <a:latin typeface="Poppins"/>
                <a:cs typeface="Poppins"/>
              </a:rPr>
              <a:t> </a:t>
            </a: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de</a:t>
            </a:r>
            <a:r>
              <a:rPr sz="1367" spc="-7" dirty="0">
                <a:solidFill>
                  <a:srgbClr val="0A1D60"/>
                </a:solidFill>
                <a:latin typeface="Poppins"/>
                <a:cs typeface="Poppins"/>
              </a:rPr>
              <a:t> </a:t>
            </a: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guerre</a:t>
            </a:r>
            <a:r>
              <a:rPr sz="1367" spc="-7" dirty="0">
                <a:solidFill>
                  <a:srgbClr val="0A1D60"/>
                </a:solidFill>
                <a:latin typeface="Poppins"/>
                <a:cs typeface="Poppins"/>
              </a:rPr>
              <a:t> </a:t>
            </a:r>
            <a:r>
              <a:rPr sz="1367" spc="-17" dirty="0">
                <a:solidFill>
                  <a:srgbClr val="0A1D60"/>
                </a:solidFill>
                <a:latin typeface="Poppins"/>
                <a:cs typeface="Poppins"/>
              </a:rPr>
              <a:t>et </a:t>
            </a: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mémoires.</a:t>
            </a:r>
            <a:r>
              <a:rPr sz="1367" spc="-30" dirty="0">
                <a:solidFill>
                  <a:srgbClr val="0A1D60"/>
                </a:solidFill>
                <a:latin typeface="Poppins"/>
                <a:cs typeface="Poppins"/>
              </a:rPr>
              <a:t> </a:t>
            </a:r>
            <a:r>
              <a:rPr sz="1367" spc="-7" dirty="0">
                <a:solidFill>
                  <a:srgbClr val="0A1D60"/>
                </a:solidFill>
                <a:latin typeface="Poppins"/>
                <a:cs typeface="Poppins"/>
              </a:rPr>
              <a:t>XVIIIe-</a:t>
            </a:r>
            <a:r>
              <a:rPr sz="1367" spc="-13" dirty="0">
                <a:solidFill>
                  <a:srgbClr val="0A1D60"/>
                </a:solidFill>
                <a:latin typeface="Poppins"/>
                <a:cs typeface="Poppins"/>
              </a:rPr>
              <a:t>XXIe</a:t>
            </a:r>
            <a:r>
              <a:rPr sz="1367" dirty="0">
                <a:solidFill>
                  <a:srgbClr val="0A1D60"/>
                </a:solidFill>
                <a:latin typeface="Poppins"/>
                <a:cs typeface="Poppins"/>
              </a:rPr>
              <a:t>	</a:t>
            </a:r>
            <a:r>
              <a:rPr sz="1367" spc="-7" dirty="0">
                <a:solidFill>
                  <a:srgbClr val="0A1D60"/>
                </a:solidFill>
                <a:latin typeface="Poppins"/>
                <a:cs typeface="Poppins"/>
              </a:rPr>
              <a:t>siècles)</a:t>
            </a:r>
            <a:endParaRPr sz="1367" dirty="0">
              <a:latin typeface="Poppins"/>
              <a:cs typeface="Poppi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97200" y="112837"/>
            <a:ext cx="1852075" cy="665204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267" spc="283" dirty="0">
                <a:solidFill>
                  <a:srgbClr val="0A1D60"/>
                </a:solidFill>
              </a:rPr>
              <a:t>AXE</a:t>
            </a:r>
            <a:r>
              <a:rPr sz="4267" spc="143" dirty="0">
                <a:solidFill>
                  <a:srgbClr val="0A1D60"/>
                </a:solidFill>
              </a:rPr>
              <a:t> </a:t>
            </a:r>
            <a:r>
              <a:rPr sz="4267" spc="-33" dirty="0">
                <a:solidFill>
                  <a:srgbClr val="0A1D60"/>
                </a:solidFill>
              </a:rPr>
              <a:t>2</a:t>
            </a:r>
            <a:endParaRPr sz="4267" dirty="0"/>
          </a:p>
        </p:txBody>
      </p:sp>
      <p:sp>
        <p:nvSpPr>
          <p:cNvPr id="12" name="object 12"/>
          <p:cNvSpPr/>
          <p:nvPr/>
        </p:nvSpPr>
        <p:spPr>
          <a:xfrm>
            <a:off x="2253196" y="888761"/>
            <a:ext cx="1619250" cy="35137"/>
          </a:xfrm>
          <a:custGeom>
            <a:avLst/>
            <a:gdLst/>
            <a:ahLst/>
            <a:cxnLst/>
            <a:rect l="l" t="t" r="r" b="b"/>
            <a:pathLst>
              <a:path w="2428875" h="52705">
                <a:moveTo>
                  <a:pt x="2428621" y="52559"/>
                </a:moveTo>
                <a:lnTo>
                  <a:pt x="0" y="26279"/>
                </a:lnTo>
                <a:lnTo>
                  <a:pt x="2428621" y="0"/>
                </a:lnTo>
                <a:lnTo>
                  <a:pt x="2428621" y="15874"/>
                </a:lnTo>
                <a:lnTo>
                  <a:pt x="1467144" y="26279"/>
                </a:lnTo>
                <a:lnTo>
                  <a:pt x="2428621" y="36684"/>
                </a:lnTo>
                <a:lnTo>
                  <a:pt x="2428621" y="52559"/>
                </a:lnTo>
                <a:close/>
              </a:path>
            </a:pathLst>
          </a:custGeom>
          <a:solidFill>
            <a:srgbClr val="0A1D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4097018" y="888761"/>
            <a:ext cx="1619250" cy="35137"/>
          </a:xfrm>
          <a:custGeom>
            <a:avLst/>
            <a:gdLst/>
            <a:ahLst/>
            <a:cxnLst/>
            <a:rect l="l" t="t" r="r" b="b"/>
            <a:pathLst>
              <a:path w="2428875" h="52705">
                <a:moveTo>
                  <a:pt x="0" y="52559"/>
                </a:moveTo>
                <a:lnTo>
                  <a:pt x="0" y="36684"/>
                </a:lnTo>
                <a:lnTo>
                  <a:pt x="961584" y="26279"/>
                </a:lnTo>
                <a:lnTo>
                  <a:pt x="0" y="15874"/>
                </a:lnTo>
                <a:lnTo>
                  <a:pt x="0" y="0"/>
                </a:lnTo>
                <a:lnTo>
                  <a:pt x="2428728" y="26279"/>
                </a:lnTo>
                <a:lnTo>
                  <a:pt x="0" y="52559"/>
                </a:lnTo>
                <a:close/>
              </a:path>
            </a:pathLst>
          </a:custGeom>
          <a:solidFill>
            <a:srgbClr val="0A1D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302" y="827049"/>
            <a:ext cx="158477" cy="158535"/>
          </a:xfrm>
          <a:prstGeom prst="rect">
            <a:avLst/>
          </a:prstGeom>
        </p:spPr>
      </p:pic>
      <p:pic>
        <p:nvPicPr>
          <p:cNvPr id="8" name="Caméra 7">
            <a:extLst>
              <a:ext uri="{FF2B5EF4-FFF2-40B4-BE49-F238E27FC236}">
                <a16:creationId xmlns:a16="http://schemas.microsoft.com/office/drawing/2014/main" id="{C1039441-6245-AB8A-7104-DEB96A9CBF7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3"/>
    </mc:Choice>
    <mc:Fallback>
      <p:transition spd="slow" advTm="62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B97F01-0773-7BF4-E442-D3EF5966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1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F2407A-1779-B62A-0177-690240D3C060}"/>
              </a:ext>
            </a:extLst>
          </p:cNvPr>
          <p:cNvCxnSpPr/>
          <p:nvPr/>
        </p:nvCxnSpPr>
        <p:spPr>
          <a:xfrm>
            <a:off x="10450286" y="2104571"/>
            <a:ext cx="1741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A1FD5C-E242-338F-5010-EBBBEA971F0F}"/>
              </a:ext>
            </a:extLst>
          </p:cNvPr>
          <p:cNvSpPr/>
          <p:nvPr/>
        </p:nvSpPr>
        <p:spPr>
          <a:xfrm>
            <a:off x="5523065" y="550932"/>
            <a:ext cx="6079048" cy="5756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01659" dist="111818" dir="4080000" sx="96377" sy="96377" algn="ctr" rotWithShape="0">
              <a:srgbClr val="000000">
                <a:alpha val="366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E72031B-E6FE-5FE5-6831-C074E97B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474029" cy="1325563"/>
          </a:xfrm>
        </p:spPr>
        <p:txBody>
          <a:bodyPr>
            <a:normAutofit/>
          </a:bodyPr>
          <a:lstStyle/>
          <a:p>
            <a:r>
              <a:rPr lang="fr-FR" sz="2933" dirty="0">
                <a:solidFill>
                  <a:srgbClr val="000000"/>
                </a:solidFill>
                <a:latin typeface="Poppins" pitchFamily="2" charset="77"/>
              </a:rPr>
              <a:t>Conflits en </a:t>
            </a:r>
            <a:r>
              <a:rPr lang="fr-FR" sz="2933" dirty="0" err="1">
                <a:solidFill>
                  <a:srgbClr val="000000"/>
                </a:solidFill>
                <a:latin typeface="Poppins" pitchFamily="2" charset="77"/>
              </a:rPr>
              <a:t>Méditerranée</a:t>
            </a:r>
            <a:r>
              <a:rPr lang="fr-FR" sz="2800" dirty="0" err="1">
                <a:latin typeface="Poppins" pitchFamily="2" charset="77"/>
                <a:cs typeface="Poppins" pitchFamily="2" charset="77"/>
              </a:rPr>
              <a:t>its</a:t>
            </a:r>
            <a:br>
              <a:rPr lang="fr-FR" sz="2800" dirty="0">
                <a:latin typeface="Poppins" pitchFamily="2" charset="77"/>
                <a:cs typeface="Poppins" pitchFamily="2" charset="77"/>
              </a:rPr>
            </a:br>
            <a:r>
              <a:rPr lang="fr-FR" sz="2800" dirty="0">
                <a:latin typeface="Poppins" pitchFamily="2" charset="77"/>
                <a:cs typeface="Poppins" pitchFamily="2" charset="77"/>
              </a:rPr>
              <a:t> en Méditerranée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0696EEF-4887-F759-153A-F8082943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269332"/>
            <a:ext cx="4920343" cy="4351338"/>
          </a:xfrm>
        </p:spPr>
        <p:txBody>
          <a:bodyPr>
            <a:normAutofit fontScale="92500" lnSpcReduction="20000"/>
          </a:bodyPr>
          <a:lstStyle/>
          <a:p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r>
              <a:rPr lang="fr-FR" sz="1800" dirty="0" err="1">
                <a:latin typeface="Poppins" pitchFamily="2" charset="77"/>
                <a:cs typeface="Poppins" pitchFamily="2" charset="77"/>
              </a:rPr>
              <a:t>Resp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. Barbara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Meazzi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, Silvia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Marzagalli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 et Jean-Paul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Pellegrinetti</a:t>
            </a:r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r>
              <a:rPr lang="fr-FR" sz="1333" dirty="0">
                <a:latin typeface="Poppins" pitchFamily="2" charset="77"/>
                <a:cs typeface="Poppins" pitchFamily="2" charset="77"/>
              </a:rPr>
              <a:t>Conflits en Méditerranée s’inscrit dans le prolongement des recherches débutées en 2010. </a:t>
            </a:r>
          </a:p>
          <a:p>
            <a:endParaRPr lang="fr-FR" sz="1333" dirty="0">
              <a:latin typeface="Poppins" pitchFamily="2" charset="77"/>
              <a:cs typeface="Poppins" pitchFamily="2" charset="77"/>
            </a:endParaRPr>
          </a:p>
          <a:p>
            <a:r>
              <a:rPr lang="fr-FR" sz="1333" b="1" dirty="0">
                <a:latin typeface="Poppins" pitchFamily="2" charset="77"/>
                <a:cs typeface="Poppins" pitchFamily="2" charset="77"/>
              </a:rPr>
              <a:t>. Expériences combattantes des Méditerranéens </a:t>
            </a:r>
            <a:r>
              <a:rPr lang="fr-FR" sz="1333" dirty="0">
                <a:latin typeface="Poppins" pitchFamily="2" charset="77"/>
                <a:cs typeface="Poppins" pitchFamily="2" charset="77"/>
              </a:rPr>
              <a:t>(colloques, publications, expositions)</a:t>
            </a:r>
          </a:p>
          <a:p>
            <a:endParaRPr lang="fr-FR" sz="1333" dirty="0">
              <a:latin typeface="Poppins" pitchFamily="2" charset="77"/>
              <a:cs typeface="Poppins" pitchFamily="2" charset="77"/>
            </a:endParaRPr>
          </a:p>
          <a:p>
            <a:r>
              <a:rPr lang="fr-FR" sz="1333" b="1" dirty="0">
                <a:latin typeface="Poppins" pitchFamily="2" charset="77"/>
                <a:cs typeface="Poppins" pitchFamily="2" charset="77"/>
              </a:rPr>
              <a:t>.</a:t>
            </a:r>
            <a:r>
              <a:rPr lang="fr-FR" sz="1333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333" b="1" dirty="0">
                <a:latin typeface="Poppins" pitchFamily="2" charset="77"/>
                <a:cs typeface="Poppins" pitchFamily="2" charset="77"/>
              </a:rPr>
              <a:t>Guerres et paix </a:t>
            </a:r>
            <a:r>
              <a:rPr lang="fr-FR" sz="1333" dirty="0">
                <a:latin typeface="Poppins" pitchFamily="2" charset="77"/>
                <a:cs typeface="Poppins" pitchFamily="2" charset="77"/>
              </a:rPr>
              <a:t>( colloques, publications, expositions, mémoires recherche et thèses)</a:t>
            </a:r>
          </a:p>
          <a:p>
            <a:endParaRPr lang="fr-FR" sz="1333" dirty="0">
              <a:latin typeface="Poppins" pitchFamily="2" charset="77"/>
              <a:cs typeface="Poppins" pitchFamily="2" charset="77"/>
            </a:endParaRPr>
          </a:p>
          <a:p>
            <a:r>
              <a:rPr lang="fr-FR" sz="1333" b="1" dirty="0">
                <a:latin typeface="Poppins" pitchFamily="2" charset="77"/>
                <a:cs typeface="Poppins" pitchFamily="2" charset="77"/>
              </a:rPr>
              <a:t>.</a:t>
            </a:r>
            <a:r>
              <a:rPr lang="fr-FR" sz="1333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333" b="1" dirty="0">
                <a:latin typeface="Poppins" pitchFamily="2" charset="77"/>
                <a:cs typeface="Poppins" pitchFamily="2" charset="77"/>
              </a:rPr>
              <a:t>Conflits en Méditerranée</a:t>
            </a:r>
            <a:endParaRPr lang="fr-FR" sz="1333" dirty="0">
              <a:latin typeface="Poppins" pitchFamily="2" charset="77"/>
              <a:cs typeface="Poppins" pitchFamily="2" charset="77"/>
            </a:endParaRPr>
          </a:p>
          <a:p>
            <a:r>
              <a:rPr lang="fr-FR" sz="1333" dirty="0">
                <a:latin typeface="Poppins" pitchFamily="2" charset="77"/>
                <a:cs typeface="Poppins" pitchFamily="2" charset="77"/>
              </a:rPr>
              <a:t>1. Elites, intermédiaires entre population et Etat</a:t>
            </a:r>
          </a:p>
          <a:p>
            <a:r>
              <a:rPr lang="fr-FR" sz="1333" dirty="0">
                <a:latin typeface="Poppins" pitchFamily="2" charset="77"/>
                <a:cs typeface="Poppins" pitchFamily="2" charset="77"/>
              </a:rPr>
              <a:t>2. Elites et gestion des répercussions des conflits</a:t>
            </a:r>
          </a:p>
          <a:p>
            <a:r>
              <a:rPr lang="fr-FR" sz="1333" dirty="0">
                <a:latin typeface="Poppins" pitchFamily="2" charset="77"/>
                <a:cs typeface="Poppins" pitchFamily="2" charset="77"/>
              </a:rPr>
              <a:t>3. Engagement des élites (militaire ou pacifiste)</a:t>
            </a:r>
          </a:p>
          <a:p>
            <a:r>
              <a:rPr lang="fr-FR" sz="1333" dirty="0">
                <a:latin typeface="Poppins" pitchFamily="2" charset="77"/>
                <a:cs typeface="Poppins" pitchFamily="2" charset="77"/>
              </a:rPr>
              <a:t>4. Elites et mémoire des conflits</a:t>
            </a:r>
          </a:p>
        </p:txBody>
      </p:sp>
      <p:pic>
        <p:nvPicPr>
          <p:cNvPr id="8" name="Image 7" descr="fficher l'image d'origine">
            <a:extLst>
              <a:ext uri="{FF2B5EF4-FFF2-40B4-BE49-F238E27FC236}">
                <a16:creationId xmlns:a16="http://schemas.microsoft.com/office/drawing/2014/main" id="{0AB81FA4-CC89-3C43-95DF-3C86787DEE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2" y="365126"/>
            <a:ext cx="2490641" cy="308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F27C7FA1-1D5F-E045-A360-A815E12694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820" y="694010"/>
            <a:ext cx="2272706" cy="30815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DFF4D1-C2F1-5546-A171-5E40CAFE7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54" y="3425645"/>
            <a:ext cx="2367759" cy="2831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3619B6-CAEB-3A43-9555-A49918A22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94" y="2921000"/>
            <a:ext cx="2743531" cy="2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9"/>
    </mc:Choice>
    <mc:Fallback>
      <p:transition spd="slow" advTm="76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B97F01-0773-7BF4-E442-D3EF5966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1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F2407A-1779-B62A-0177-690240D3C060}"/>
              </a:ext>
            </a:extLst>
          </p:cNvPr>
          <p:cNvCxnSpPr/>
          <p:nvPr/>
        </p:nvCxnSpPr>
        <p:spPr>
          <a:xfrm>
            <a:off x="10450286" y="2104571"/>
            <a:ext cx="1741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A1FD5C-E242-338F-5010-EBBBEA971F0F}"/>
              </a:ext>
            </a:extLst>
          </p:cNvPr>
          <p:cNvSpPr/>
          <p:nvPr/>
        </p:nvSpPr>
        <p:spPr>
          <a:xfrm>
            <a:off x="7469854" y="1399132"/>
            <a:ext cx="4183581" cy="4722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401659" dist="111818" dir="4080000" sx="96377" sy="96377" algn="ctr" rotWithShape="0">
              <a:srgbClr val="000000">
                <a:alpha val="366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E72031B-E6FE-5FE5-6831-C074E97B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474029" cy="1034007"/>
          </a:xfrm>
        </p:spPr>
        <p:txBody>
          <a:bodyPr>
            <a:normAutofit/>
          </a:bodyPr>
          <a:lstStyle/>
          <a:p>
            <a:r>
              <a:rPr lang="fr-FR" sz="2933" dirty="0">
                <a:solidFill>
                  <a:srgbClr val="000000"/>
                </a:solidFill>
                <a:latin typeface="Poppins" pitchFamily="2" charset="77"/>
              </a:rPr>
              <a:t>Manifestations à venir</a:t>
            </a:r>
            <a:endParaRPr lang="fr-FR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A2DB8C10-A660-2740-A93D-98F16FDC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322528"/>
            <a:ext cx="7632262" cy="6740307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Colloques (et séminaires)</a:t>
            </a:r>
          </a:p>
          <a:p>
            <a:endParaRPr lang="fr-FR" sz="1400" dirty="0"/>
          </a:p>
          <a:p>
            <a:r>
              <a:rPr lang="fr-FR" sz="1400" dirty="0"/>
              <a:t>Les Américains en Méditerranée 1942-1945</a:t>
            </a:r>
          </a:p>
          <a:p>
            <a:r>
              <a:rPr lang="fr-FR" sz="1400" dirty="0"/>
              <a:t>Nice, mai 2024</a:t>
            </a:r>
          </a:p>
          <a:p>
            <a:endParaRPr lang="fr-FR" sz="1400" dirty="0"/>
          </a:p>
          <a:p>
            <a:r>
              <a:rPr lang="fr-FR" sz="1400" dirty="0"/>
              <a:t>Les étrangers et les minorités nationales dans les sociétés en épuration </a:t>
            </a:r>
          </a:p>
          <a:p>
            <a:r>
              <a:rPr lang="fr-FR" sz="1400" dirty="0"/>
              <a:t>(Europe après 1945) Nice, juin 2024</a:t>
            </a:r>
          </a:p>
          <a:p>
            <a:endParaRPr lang="fr-FR" sz="1400" dirty="0"/>
          </a:p>
          <a:p>
            <a:r>
              <a:rPr lang="fr-FR" sz="1400" dirty="0"/>
              <a:t>La guerre d’Algérie vue d’en bas : vivre le conflit en France méditerranéenne</a:t>
            </a:r>
          </a:p>
          <a:p>
            <a:r>
              <a:rPr lang="fr-FR" sz="1400" dirty="0"/>
              <a:t>Nice, octobre 2024</a:t>
            </a:r>
          </a:p>
          <a:p>
            <a:endParaRPr lang="fr-FR" sz="1400" dirty="0"/>
          </a:p>
          <a:p>
            <a:r>
              <a:rPr lang="fr-FR" sz="1400" dirty="0"/>
              <a:t>Partenariats : Gis Histoire militaire, SHD, LISA Corte, Sciences Po Menton, </a:t>
            </a:r>
          </a:p>
          <a:p>
            <a:r>
              <a:rPr lang="fr-FR" sz="1400" dirty="0"/>
              <a:t>Ambassade des USA en France, Société française histoire Politique, </a:t>
            </a:r>
          </a:p>
          <a:p>
            <a:r>
              <a:rPr lang="fr-FR" sz="1400" dirty="0"/>
              <a:t>Association France-USA, Université de Rennes et Montpellier.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D53F007-B819-8F40-A166-7D74B2FC0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8" y="4011672"/>
            <a:ext cx="2016822" cy="23522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27AEDA-9CFB-E240-A4E5-51627411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38" y="1399133"/>
            <a:ext cx="3795232" cy="1907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35E9A5-0F26-B84F-A9AA-4BC0835A2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38" y="4391432"/>
            <a:ext cx="1787047" cy="14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0"/>
    </mc:Choice>
    <mc:Fallback>
      <p:transition spd="slow" advTm="71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B97F01-0773-7BF4-E442-D3EF5966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1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F2407A-1779-B62A-0177-690240D3C060}"/>
              </a:ext>
            </a:extLst>
          </p:cNvPr>
          <p:cNvCxnSpPr/>
          <p:nvPr/>
        </p:nvCxnSpPr>
        <p:spPr>
          <a:xfrm>
            <a:off x="10450286" y="2104571"/>
            <a:ext cx="1741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7E72031B-E6FE-5FE5-6831-C074E97B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079123" cy="1325563"/>
          </a:xfrm>
        </p:spPr>
        <p:txBody>
          <a:bodyPr>
            <a:normAutofit/>
          </a:bodyPr>
          <a:lstStyle/>
          <a:p>
            <a:r>
              <a:rPr lang="fr-FR" sz="2933" dirty="0">
                <a:solidFill>
                  <a:srgbClr val="000000"/>
                </a:solidFill>
                <a:latin typeface="Poppins" pitchFamily="2" charset="77"/>
              </a:rPr>
              <a:t>La France, L’Italie et leurs Méditerranées</a:t>
            </a:r>
            <a:endParaRPr lang="fr-FR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0696EEF-4887-F759-153A-F8082943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690688"/>
            <a:ext cx="9929273" cy="5812873"/>
          </a:xfrm>
        </p:spPr>
        <p:txBody>
          <a:bodyPr wrap="square">
            <a:spAutoFit/>
          </a:bodyPr>
          <a:lstStyle/>
          <a:p>
            <a:r>
              <a:rPr lang="fr-FR" sz="1600" dirty="0" err="1">
                <a:latin typeface="Poppins" pitchFamily="2" charset="77"/>
                <a:cs typeface="Poppins" pitchFamily="2" charset="77"/>
              </a:rPr>
              <a:t>Resp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. Jean-Pierre Darnis et Jérémy Guedj</a:t>
            </a:r>
          </a:p>
          <a:p>
            <a:endParaRPr lang="fr-FR" sz="16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Ce sous-axe pluridisciplinaire associe des historiens, des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civilisationnistes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, des géographes et des politistes pour interroger les idées et les représentations de la « France » et de « l’Italie », en insistant également sur le questionnement de la référence méditerranéenne.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Partenariats internationaux : le cycle RICS de l’Université étrangère de Pérouse sous la coordination d’Emilio Diodato et Federico Niglia ainsi que le groupe de recherche histoire et politique internationale de l’Università degli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studi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della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Tuscia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/Viterbe sous la coordination de Maurizio Ridolfi et Sante Cruciani. 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Ce cadre de travail franco-italien a obtenu le soutien de l’Ambassade d’Italie en France ainsi que de l’Institut Français Italia (Ambassade de France en Italie)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Premier volet « La France, l’Italie et leurs Méditerranées de 1945 à nos jours », le 11 décembre 2020 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Deuxième volet « Le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diplomazie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di Francia e Italia nel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contesto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europeo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,  le 20 mai 2021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Troisième volet :  L’Italia e la Francia nel sistema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internazionale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: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dinamiche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geopolitiche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,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integrazione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europea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,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spazio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Mediterraneo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(1919-2021), le 26 mai 2021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Quatrième volet le 1er octobre 2021 : Le traité franco-italien de 2021, un tournant dans les relations bilatérales ? / Il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trattato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italo-francese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del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2021,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una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svolta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nelle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relazioni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600" dirty="0" err="1">
                <a:latin typeface="Poppins" pitchFamily="2" charset="77"/>
                <a:cs typeface="Poppins" pitchFamily="2" charset="77"/>
              </a:rPr>
              <a:t>bilaterali</a:t>
            </a:r>
            <a:r>
              <a:rPr lang="fr-FR" sz="1600" dirty="0">
                <a:latin typeface="Poppins" pitchFamily="2" charset="77"/>
                <a:cs typeface="Poppins" pitchFamily="2" charset="77"/>
              </a:rPr>
              <a:t> ?,</a:t>
            </a:r>
          </a:p>
          <a:p>
            <a:r>
              <a:rPr lang="fr-FR" sz="1600" dirty="0">
                <a:latin typeface="Poppins" pitchFamily="2" charset="77"/>
                <a:cs typeface="Poppins" pitchFamily="2" charset="77"/>
              </a:rPr>
              <a:t>Cinquième volet : le 21 octobre 2022  : La France, L’Italie et la Libye (XX°-XXI°)</a:t>
            </a:r>
          </a:p>
          <a:p>
            <a:endParaRPr lang="fr-FR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570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0"/>
    </mc:Choice>
    <mc:Fallback>
      <p:transition spd="slow" advTm="78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B97F01-0773-7BF4-E442-D3EF5966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1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F2407A-1779-B62A-0177-690240D3C060}"/>
              </a:ext>
            </a:extLst>
          </p:cNvPr>
          <p:cNvCxnSpPr/>
          <p:nvPr/>
        </p:nvCxnSpPr>
        <p:spPr>
          <a:xfrm>
            <a:off x="10450286" y="2104571"/>
            <a:ext cx="1741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A1FD5C-E242-338F-5010-EBBBEA971F0F}"/>
              </a:ext>
            </a:extLst>
          </p:cNvPr>
          <p:cNvSpPr/>
          <p:nvPr/>
        </p:nvSpPr>
        <p:spPr>
          <a:xfrm>
            <a:off x="5913423" y="550930"/>
            <a:ext cx="5709313" cy="5756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1659" dist="111818" dir="4080000" sx="96377" sy="96377" algn="ctr" rotWithShape="0">
              <a:srgbClr val="000000">
                <a:alpha val="366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E72031B-E6FE-5FE5-6831-C074E97B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474029" cy="1325563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  <a:latin typeface="Poppins" pitchFamily="2" charset="77"/>
              </a:rPr>
              <a:t>La circulation des modèles et cultures politiques en Méditerranée </a:t>
            </a:r>
            <a:br>
              <a:rPr lang="fr-FR" sz="2000" b="1" dirty="0">
                <a:solidFill>
                  <a:srgbClr val="000000"/>
                </a:solidFill>
                <a:latin typeface="Poppins" pitchFamily="2" charset="77"/>
              </a:rPr>
            </a:br>
            <a:r>
              <a:rPr lang="fr-FR" sz="2000" b="1" dirty="0">
                <a:solidFill>
                  <a:srgbClr val="000000"/>
                </a:solidFill>
                <a:latin typeface="Poppins" pitchFamily="2" charset="77"/>
              </a:rPr>
              <a:t>(fin XIX</a:t>
            </a:r>
            <a:r>
              <a:rPr lang="fr-FR" sz="2000" b="1" baseline="30000" dirty="0">
                <a:solidFill>
                  <a:srgbClr val="000000"/>
                </a:solidFill>
                <a:latin typeface="Poppins" pitchFamily="2" charset="77"/>
              </a:rPr>
              <a:t>e</a:t>
            </a:r>
            <a:r>
              <a:rPr lang="fr-FR" sz="2000" b="1" dirty="0">
                <a:solidFill>
                  <a:srgbClr val="000000"/>
                </a:solidFill>
                <a:latin typeface="Poppins" pitchFamily="2" charset="77"/>
              </a:rPr>
              <a:t>-XX</a:t>
            </a:r>
            <a:r>
              <a:rPr lang="fr-FR" sz="2000" b="1" baseline="30000" dirty="0">
                <a:solidFill>
                  <a:srgbClr val="000000"/>
                </a:solidFill>
                <a:latin typeface="Poppins" pitchFamily="2" charset="77"/>
              </a:rPr>
              <a:t>e</a:t>
            </a:r>
            <a:r>
              <a:rPr lang="fr-FR" sz="2000" b="1" dirty="0">
                <a:solidFill>
                  <a:srgbClr val="000000"/>
                </a:solidFill>
                <a:latin typeface="Poppins" pitchFamily="2" charset="77"/>
              </a:rPr>
              <a:t> siècle)</a:t>
            </a:r>
            <a:endParaRPr lang="fr-FR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0696EEF-4887-F759-153A-F8082943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8" y="2006601"/>
            <a:ext cx="4840513" cy="4614069"/>
          </a:xfrm>
        </p:spPr>
        <p:txBody>
          <a:bodyPr>
            <a:normAutofit fontScale="85000" lnSpcReduction="10000"/>
          </a:bodyPr>
          <a:lstStyle/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dirty="0" err="1">
                <a:latin typeface="Poppins" pitchFamily="2" charset="77"/>
                <a:cs typeface="Poppins" pitchFamily="2" charset="77"/>
              </a:rPr>
              <a:t>Resp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 : Jérémy Guedj, Barbara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Meazzi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 et Jean-Paul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Pellegrinetti</a:t>
            </a:r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Circulation des hommes et des femmes et des idées s’inscrit dans les traditions de recherche du CMMC.</a:t>
            </a: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Thème de recherche qui est ici prolongé par une réflexion sur les modèles et cultures politiques en s’appuyant sur des travaux déjà engagés sur la République ou sur le fascisme.</a:t>
            </a: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Permet de questionner à nouveaux frais la Méditerranée contemporaine comme « catégorie d’analyse historique » (M. Isabella, K. </a:t>
            </a:r>
            <a:r>
              <a:rPr lang="fr-FR" sz="1800" dirty="0" err="1">
                <a:latin typeface="Poppins" pitchFamily="2" charset="77"/>
                <a:cs typeface="Poppins" pitchFamily="2" charset="77"/>
              </a:rPr>
              <a:t>Zanou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) et comme échelle globale pour le XX</a:t>
            </a:r>
            <a:r>
              <a:rPr lang="fr-FR" sz="1800" baseline="30000" dirty="0">
                <a:latin typeface="Poppins" pitchFamily="2" charset="77"/>
                <a:cs typeface="Poppins" pitchFamily="2" charset="77"/>
              </a:rPr>
              <a:t>e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 siècle.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0CD31C-D37F-EC4F-9B92-BBFA1069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90" y="651612"/>
            <a:ext cx="1935342" cy="29059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F87E8E-3406-734B-B0A3-6889BA512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242" y="2777399"/>
            <a:ext cx="1822608" cy="26488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9DD823-0CB4-E54F-9729-8947FC04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850" y="3054815"/>
            <a:ext cx="2138898" cy="32522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D9B7564-1C36-A16D-567C-A4F5DD5AC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20" y="718926"/>
            <a:ext cx="2013875" cy="17448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371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9"/>
    </mc:Choice>
    <mc:Fallback>
      <p:transition spd="slow" advTm="84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B97F01-0773-7BF4-E442-D3EF5966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1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F2407A-1779-B62A-0177-690240D3C060}"/>
              </a:ext>
            </a:extLst>
          </p:cNvPr>
          <p:cNvCxnSpPr/>
          <p:nvPr/>
        </p:nvCxnSpPr>
        <p:spPr>
          <a:xfrm>
            <a:off x="10450286" y="2104571"/>
            <a:ext cx="1741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A1FD5C-E242-338F-5010-EBBBEA971F0F}"/>
              </a:ext>
            </a:extLst>
          </p:cNvPr>
          <p:cNvSpPr/>
          <p:nvPr/>
        </p:nvSpPr>
        <p:spPr>
          <a:xfrm>
            <a:off x="5523065" y="550932"/>
            <a:ext cx="6079048" cy="5756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1659" dist="111818" dir="4080000" sx="96377" sy="96377" algn="ctr" rotWithShape="0">
              <a:srgbClr val="000000">
                <a:alpha val="366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E72031B-E6FE-5FE5-6831-C074E97B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474029" cy="1325563"/>
          </a:xfrm>
        </p:spPr>
        <p:txBody>
          <a:bodyPr>
            <a:normAutofit/>
          </a:bodyPr>
          <a:lstStyle/>
          <a:p>
            <a:pPr algn="ctr"/>
            <a:r>
              <a:rPr lang="fr-FR" sz="2933" b="1" dirty="0">
                <a:solidFill>
                  <a:srgbClr val="000000"/>
                </a:solidFill>
                <a:latin typeface="Poppins" pitchFamily="2" charset="77"/>
              </a:rPr>
              <a:t>Deux directions de recherches</a:t>
            </a:r>
            <a:endParaRPr lang="fr-FR" sz="28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0696EEF-4887-F759-153A-F8082943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269332"/>
            <a:ext cx="4920343" cy="4351338"/>
          </a:xfrm>
        </p:spPr>
        <p:txBody>
          <a:bodyPr>
            <a:normAutofit fontScale="85000" lnSpcReduction="20000"/>
          </a:bodyPr>
          <a:lstStyle/>
          <a:p>
            <a:pPr marL="342917" indent="-342917" algn="just">
              <a:buAutoNum type="arabicParenR"/>
            </a:pPr>
            <a:endParaRPr lang="fr-FR" sz="1800" b="1" i="1" dirty="0">
              <a:latin typeface="Poppins" pitchFamily="2" charset="77"/>
              <a:cs typeface="Poppins" pitchFamily="2" charset="77"/>
            </a:endParaRPr>
          </a:p>
          <a:p>
            <a:pPr marL="342917" indent="-342917" algn="just">
              <a:buAutoNum type="arabicParenR"/>
            </a:pPr>
            <a:r>
              <a:rPr lang="fr-FR" sz="1800" b="1" i="1" dirty="0">
                <a:latin typeface="Poppins" pitchFamily="2" charset="77"/>
                <a:cs typeface="Poppins" pitchFamily="2" charset="77"/>
              </a:rPr>
              <a:t>Échanges, transferts et modalités de circulation</a:t>
            </a: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	- Fascisme transnational par le bas 	(agents, passeurs, récepteurs, 	structures…)</a:t>
            </a: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	- Nouveaux modèles politiques en 	Méditerranée (second XXe siècle)</a:t>
            </a: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b="1" i="1" dirty="0">
                <a:latin typeface="Poppins" pitchFamily="2" charset="77"/>
                <a:cs typeface="Poppins" pitchFamily="2" charset="77"/>
              </a:rPr>
              <a:t>2)  Recours à l’étranger et « </a:t>
            </a:r>
            <a:r>
              <a:rPr lang="fr-FR" sz="1800" b="1" i="1" dirty="0" err="1">
                <a:latin typeface="Poppins" pitchFamily="2" charset="77"/>
                <a:cs typeface="Poppins" pitchFamily="2" charset="77"/>
              </a:rPr>
              <a:t>policy</a:t>
            </a:r>
            <a:r>
              <a:rPr lang="fr-FR" sz="1800" b="1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fr-FR" sz="1800" b="1" i="1" dirty="0" err="1">
                <a:latin typeface="Poppins" pitchFamily="2" charset="77"/>
                <a:cs typeface="Poppins" pitchFamily="2" charset="77"/>
              </a:rPr>
              <a:t>transfer</a:t>
            </a:r>
            <a:r>
              <a:rPr lang="fr-FR" sz="1800" b="1" i="1" dirty="0">
                <a:latin typeface="Poppins" pitchFamily="2" charset="77"/>
                <a:cs typeface="Poppins" pitchFamily="2" charset="77"/>
              </a:rPr>
              <a:t> »</a:t>
            </a:r>
          </a:p>
          <a:p>
            <a:pPr algn="just"/>
            <a:endParaRPr lang="fr-FR" sz="1800" b="1" i="1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b="1" i="1" dirty="0">
                <a:latin typeface="Poppins" pitchFamily="2" charset="77"/>
                <a:cs typeface="Poppins" pitchFamily="2" charset="77"/>
              </a:rPr>
              <a:t>	</a:t>
            </a:r>
            <a:r>
              <a:rPr lang="fr-FR" sz="1800" dirty="0">
                <a:latin typeface="Poppins" pitchFamily="2" charset="77"/>
                <a:cs typeface="Poppins" pitchFamily="2" charset="77"/>
              </a:rPr>
              <a:t>- Question des répertoires d’exemples 	politiques en Méditerranée</a:t>
            </a:r>
            <a:endParaRPr lang="fr-FR" sz="1800" b="1" i="1" dirty="0">
              <a:latin typeface="Poppins" pitchFamily="2" charset="77"/>
              <a:cs typeface="Poppins" pitchFamily="2" charset="77"/>
            </a:endParaRPr>
          </a:p>
          <a:p>
            <a:pPr algn="just"/>
            <a:endParaRPr lang="fr-FR" sz="1800" dirty="0"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800" dirty="0">
                <a:latin typeface="Poppins" pitchFamily="2" charset="77"/>
                <a:cs typeface="Poppins" pitchFamily="2" charset="77"/>
              </a:rPr>
              <a:t>	- Quels espaces politiques en 	Méditerranée ? Au-delà des régimes et 	des grands cadres, une histoire sociale 	des influences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026A9E-49BB-134C-BB18-ADB8FB2B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065" y="582098"/>
            <a:ext cx="3059292" cy="39625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0F87FF-CF37-B44F-A155-D4441AF9D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357" y="2021892"/>
            <a:ext cx="3019756" cy="42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6"/>
    </mc:Choice>
    <mc:Fallback>
      <p:transition spd="slow" advTm="5506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677</Words>
  <Application>Microsoft Macintosh PowerPoint</Application>
  <PresentationFormat>Grand écran</PresentationFormat>
  <Paragraphs>75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Poppins</vt:lpstr>
      <vt:lpstr>Poppins-SemiBold</vt:lpstr>
      <vt:lpstr>Thème Office</vt:lpstr>
      <vt:lpstr>AXE 2</vt:lpstr>
      <vt:lpstr>Conflits en Méditerranéeits  en Méditerranée</vt:lpstr>
      <vt:lpstr>Manifestations à venir</vt:lpstr>
      <vt:lpstr>La France, L’Italie et leurs Méditerranées</vt:lpstr>
      <vt:lpstr>La circulation des modèles et cultures politiques en Méditerranée  (fin XIXe-XXe siècle)</vt:lpstr>
      <vt:lpstr>Deux directions de recherches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 Microsoft Office</dc:creator>
  <cp:lastModifiedBy>Utilisateur Microsoft Office</cp:lastModifiedBy>
  <cp:revision>2</cp:revision>
  <dcterms:created xsi:type="dcterms:W3CDTF">2025-04-16T15:26:07Z</dcterms:created>
  <dcterms:modified xsi:type="dcterms:W3CDTF">2025-04-16T15:33:55Z</dcterms:modified>
</cp:coreProperties>
</file>